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178"/>
  </p:notesMasterIdLst>
  <p:sldIdLst>
    <p:sldId id="256" r:id="rId2"/>
    <p:sldId id="381" r:id="rId3"/>
    <p:sldId id="3716" r:id="rId4"/>
    <p:sldId id="382" r:id="rId5"/>
    <p:sldId id="3715" r:id="rId6"/>
    <p:sldId id="3684" r:id="rId7"/>
    <p:sldId id="384" r:id="rId8"/>
    <p:sldId id="370" r:id="rId9"/>
    <p:sldId id="4262" r:id="rId10"/>
    <p:sldId id="4306" r:id="rId11"/>
    <p:sldId id="3680" r:id="rId12"/>
    <p:sldId id="383" r:id="rId13"/>
    <p:sldId id="3681" r:id="rId14"/>
    <p:sldId id="3719" r:id="rId15"/>
    <p:sldId id="3688" r:id="rId16"/>
    <p:sldId id="3689" r:id="rId17"/>
    <p:sldId id="3720" r:id="rId18"/>
    <p:sldId id="259" r:id="rId19"/>
    <p:sldId id="4263" r:id="rId20"/>
    <p:sldId id="4310" r:id="rId21"/>
    <p:sldId id="3678" r:id="rId22"/>
    <p:sldId id="385" r:id="rId23"/>
    <p:sldId id="4311" r:id="rId24"/>
    <p:sldId id="3648" r:id="rId25"/>
    <p:sldId id="386" r:id="rId26"/>
    <p:sldId id="3654" r:id="rId27"/>
    <p:sldId id="261" r:id="rId28"/>
    <p:sldId id="3717" r:id="rId29"/>
    <p:sldId id="3723" r:id="rId30"/>
    <p:sldId id="3686" r:id="rId31"/>
    <p:sldId id="3687" r:id="rId32"/>
    <p:sldId id="3690" r:id="rId33"/>
    <p:sldId id="4300" r:id="rId34"/>
    <p:sldId id="319" r:id="rId35"/>
    <p:sldId id="320" r:id="rId36"/>
    <p:sldId id="3696" r:id="rId37"/>
    <p:sldId id="321" r:id="rId38"/>
    <p:sldId id="3718" r:id="rId39"/>
    <p:sldId id="3697" r:id="rId40"/>
    <p:sldId id="322" r:id="rId41"/>
    <p:sldId id="3640" r:id="rId42"/>
    <p:sldId id="3663" r:id="rId43"/>
    <p:sldId id="3662" r:id="rId44"/>
    <p:sldId id="4278" r:id="rId45"/>
    <p:sldId id="3712" r:id="rId46"/>
    <p:sldId id="4279" r:id="rId47"/>
    <p:sldId id="3655" r:id="rId48"/>
    <p:sldId id="3646" r:id="rId49"/>
    <p:sldId id="324" r:id="rId50"/>
    <p:sldId id="4301" r:id="rId51"/>
    <p:sldId id="3649" r:id="rId52"/>
    <p:sldId id="326" r:id="rId53"/>
    <p:sldId id="4271" r:id="rId54"/>
    <p:sldId id="325" r:id="rId55"/>
    <p:sldId id="336" r:id="rId56"/>
    <p:sldId id="260" r:id="rId57"/>
    <p:sldId id="3692" r:id="rId58"/>
    <p:sldId id="327" r:id="rId59"/>
    <p:sldId id="3693" r:id="rId60"/>
    <p:sldId id="4302" r:id="rId61"/>
    <p:sldId id="3650" r:id="rId62"/>
    <p:sldId id="335" r:id="rId63"/>
    <p:sldId id="3642" r:id="rId64"/>
    <p:sldId id="4273" r:id="rId65"/>
    <p:sldId id="3714" r:id="rId66"/>
    <p:sldId id="3726" r:id="rId67"/>
    <p:sldId id="338" r:id="rId68"/>
    <p:sldId id="3676" r:id="rId69"/>
    <p:sldId id="3728" r:id="rId70"/>
    <p:sldId id="3699" r:id="rId71"/>
    <p:sldId id="328" r:id="rId72"/>
    <p:sldId id="3727" r:id="rId73"/>
    <p:sldId id="337" r:id="rId74"/>
    <p:sldId id="3713" r:id="rId75"/>
    <p:sldId id="329" r:id="rId76"/>
    <p:sldId id="3656" r:id="rId77"/>
    <p:sldId id="4274" r:id="rId78"/>
    <p:sldId id="3701" r:id="rId79"/>
    <p:sldId id="3702" r:id="rId80"/>
    <p:sldId id="330" r:id="rId81"/>
    <p:sldId id="4303" r:id="rId82"/>
    <p:sldId id="3651" r:id="rId83"/>
    <p:sldId id="341" r:id="rId84"/>
    <p:sldId id="331" r:id="rId85"/>
    <p:sldId id="4275" r:id="rId86"/>
    <p:sldId id="332" r:id="rId87"/>
    <p:sldId id="4294" r:id="rId88"/>
    <p:sldId id="3730" r:id="rId89"/>
    <p:sldId id="342" r:id="rId90"/>
    <p:sldId id="3729" r:id="rId91"/>
    <p:sldId id="333" r:id="rId92"/>
    <p:sldId id="334" r:id="rId93"/>
    <p:sldId id="3732" r:id="rId94"/>
    <p:sldId id="368" r:id="rId95"/>
    <p:sldId id="4276" r:id="rId96"/>
    <p:sldId id="343" r:id="rId97"/>
    <p:sldId id="361" r:id="rId98"/>
    <p:sldId id="3734" r:id="rId99"/>
    <p:sldId id="3735" r:id="rId100"/>
    <p:sldId id="362" r:id="rId101"/>
    <p:sldId id="363" r:id="rId102"/>
    <p:sldId id="344" r:id="rId103"/>
    <p:sldId id="4282" r:id="rId104"/>
    <p:sldId id="345" r:id="rId105"/>
    <p:sldId id="3733" r:id="rId106"/>
    <p:sldId id="4304" r:id="rId107"/>
    <p:sldId id="3652" r:id="rId108"/>
    <p:sldId id="354" r:id="rId109"/>
    <p:sldId id="348" r:id="rId110"/>
    <p:sldId id="356" r:id="rId111"/>
    <p:sldId id="3736" r:id="rId112"/>
    <p:sldId id="4277" r:id="rId113"/>
    <p:sldId id="359" r:id="rId114"/>
    <p:sldId id="3658" r:id="rId115"/>
    <p:sldId id="374" r:id="rId116"/>
    <p:sldId id="3737" r:id="rId117"/>
    <p:sldId id="350" r:id="rId118"/>
    <p:sldId id="360" r:id="rId119"/>
    <p:sldId id="4291" r:id="rId120"/>
    <p:sldId id="366" r:id="rId121"/>
    <p:sldId id="367" r:id="rId122"/>
    <p:sldId id="3677" r:id="rId123"/>
    <p:sldId id="4305" r:id="rId124"/>
    <p:sldId id="3653" r:id="rId125"/>
    <p:sldId id="364" r:id="rId126"/>
    <p:sldId id="365" r:id="rId127"/>
    <p:sldId id="358" r:id="rId128"/>
    <p:sldId id="376" r:id="rId129"/>
    <p:sldId id="351" r:id="rId130"/>
    <p:sldId id="377" r:id="rId131"/>
    <p:sldId id="3659" r:id="rId132"/>
    <p:sldId id="3710" r:id="rId133"/>
    <p:sldId id="4307" r:id="rId134"/>
    <p:sldId id="4287" r:id="rId135"/>
    <p:sldId id="3660" r:id="rId136"/>
    <p:sldId id="4288" r:id="rId137"/>
    <p:sldId id="357" r:id="rId138"/>
    <p:sldId id="378" r:id="rId139"/>
    <p:sldId id="379" r:id="rId140"/>
    <p:sldId id="3661" r:id="rId141"/>
    <p:sldId id="4292" r:id="rId142"/>
    <p:sldId id="3711" r:id="rId143"/>
    <p:sldId id="4261" r:id="rId144"/>
    <p:sldId id="4265" r:id="rId145"/>
    <p:sldId id="4290" r:id="rId146"/>
    <p:sldId id="4296" r:id="rId147"/>
    <p:sldId id="4283" r:id="rId148"/>
    <p:sldId id="4297" r:id="rId149"/>
    <p:sldId id="4286" r:id="rId150"/>
    <p:sldId id="4284" r:id="rId151"/>
    <p:sldId id="4295" r:id="rId152"/>
    <p:sldId id="4293" r:id="rId153"/>
    <p:sldId id="4312" r:id="rId154"/>
    <p:sldId id="3698" r:id="rId155"/>
    <p:sldId id="339" r:id="rId156"/>
    <p:sldId id="3703" r:id="rId157"/>
    <p:sldId id="3704" r:id="rId158"/>
    <p:sldId id="4264" r:id="rId159"/>
    <p:sldId id="3725" r:id="rId160"/>
    <p:sldId id="373" r:id="rId161"/>
    <p:sldId id="3593" r:id="rId162"/>
    <p:sldId id="3634" r:id="rId163"/>
    <p:sldId id="3722" r:id="rId164"/>
    <p:sldId id="4267" r:id="rId165"/>
    <p:sldId id="4266" r:id="rId166"/>
    <p:sldId id="4270" r:id="rId167"/>
    <p:sldId id="3691" r:id="rId168"/>
    <p:sldId id="3700" r:id="rId169"/>
    <p:sldId id="4280" r:id="rId170"/>
    <p:sldId id="4309" r:id="rId171"/>
    <p:sldId id="4308" r:id="rId172"/>
    <p:sldId id="3731" r:id="rId173"/>
    <p:sldId id="4298" r:id="rId174"/>
    <p:sldId id="4285" r:id="rId175"/>
    <p:sldId id="353" r:id="rId176"/>
    <p:sldId id="380" r:id="rId177"/>
  </p:sldIdLst>
  <p:sldSz cx="9144000" cy="5143500" type="screen16x9"/>
  <p:notesSz cx="6858000" cy="9144000"/>
  <p:embeddedFontLst>
    <p:embeddedFont>
      <p:font typeface="Aharoni" panose="02010803020104030203" pitchFamily="2" charset="-79"/>
      <p:bold r:id="rId179"/>
    </p:embeddedFont>
    <p:embeddedFont>
      <p:font typeface="Albert Sans Medium" pitchFamily="2" charset="77"/>
      <p:regular r:id="rId180"/>
      <p:bold r:id="rId181"/>
      <p:italic r:id="rId182"/>
      <p:boldItalic r:id="rId183"/>
    </p:embeddedFont>
    <p:embeddedFont>
      <p:font typeface="Calibri" panose="020F0502020204030204" pitchFamily="34" charset="0"/>
      <p:regular r:id="rId184"/>
      <p:bold r:id="rId185"/>
      <p:italic r:id="rId186"/>
      <p:boldItalic r:id="rId187"/>
    </p:embeddedFont>
    <p:embeddedFont>
      <p:font typeface="Open Sans" panose="020B0606030504020204" pitchFamily="34" charset="0"/>
      <p:regular r:id="rId188"/>
      <p:bold r:id="rId189"/>
      <p:italic r:id="rId190"/>
      <p:boldItalic r:id="rId191"/>
    </p:embeddedFont>
    <p:embeddedFont>
      <p:font typeface="SimHei" panose="02010609060101010101" pitchFamily="49" charset="-122"/>
      <p:regular r:id="rId192"/>
    </p:embeddedFont>
    <p:embeddedFont>
      <p:font typeface="SimSun" panose="02010600030101010101" pitchFamily="2" charset="-122"/>
      <p:regular r:id="rId193"/>
    </p:embeddedFont>
    <p:embeddedFont>
      <p:font typeface="Source Sans Pro" panose="020B0503030403020204" pitchFamily="34" charset="0"/>
      <p:regular r:id="rId194"/>
      <p:bold r:id="rId195"/>
      <p:italic r:id="rId196"/>
      <p:boldItalic r:id="rId197"/>
    </p:embeddedFont>
    <p:embeddedFont>
      <p:font typeface="Source Sans Pro SemiBold" panose="020F0502020204030204" pitchFamily="34" charset="0"/>
      <p:regular r:id="rId198"/>
      <p:bold r:id="rId199"/>
      <p:italic r:id="rId200"/>
      <p:boldItalic r:id="rId2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5FF"/>
    <a:srgbClr val="4F38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D81276-BDB1-4ABD-A3D7-FF6D8F232593}">
  <a:tblStyle styleId="{D1D81276-BDB1-4ABD-A3D7-FF6D8F23259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4"/>
    <p:restoredTop sz="94549"/>
  </p:normalViewPr>
  <p:slideViewPr>
    <p:cSldViewPr snapToGrid="0">
      <p:cViewPr varScale="1">
        <p:scale>
          <a:sx n="212" d="100"/>
          <a:sy n="212" d="100"/>
        </p:scale>
        <p:origin x="7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3.fntdata"/><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3.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4.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4.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15.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font" Target="fonts/font5.fntdata"/><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16.fntdata"/><Relationship Id="rId199" Type="http://schemas.openxmlformats.org/officeDocument/2006/relationships/font" Target="fonts/font21.fntdata"/><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6.fntdata"/><Relationship Id="rId189"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font" Target="fonts/font1.fntdata"/><Relationship Id="rId195" Type="http://schemas.openxmlformats.org/officeDocument/2006/relationships/font" Target="fonts/font17.fntdata"/><Relationship Id="rId190" Type="http://schemas.openxmlformats.org/officeDocument/2006/relationships/font" Target="fonts/font12.fntdata"/><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2.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18.fntdata"/><Relationship Id="rId200" Type="http://schemas.openxmlformats.org/officeDocument/2006/relationships/font" Target="fonts/font22.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8.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19.fntdata"/><Relationship Id="rId201" Type="http://schemas.openxmlformats.org/officeDocument/2006/relationships/font" Target="fonts/font23.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9.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20.fntdata"/><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0.fntdata"/><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58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d38900f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2d38900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236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d38900f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2d38900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d38900f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2d38900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146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d38900f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2d38900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767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974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596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081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3808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47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472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553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377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78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5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149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4033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27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470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711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47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d38900f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2d38900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496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825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7514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028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4632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519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331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749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770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35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d38900f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2d38900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710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095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1670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571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5084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673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817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045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561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057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6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d38900f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2d38900f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197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7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035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489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165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4328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44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288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789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800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6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56970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626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6070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571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07879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9999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9040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5100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713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79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294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5586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03063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4431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0482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65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4802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7470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5997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5068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38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95023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12313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45208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0261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9259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4242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70494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1673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7179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404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3455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6392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0791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64029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49283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7252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9292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3679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376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9505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9022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784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7" y="0"/>
            <a:ext cx="9143966" cy="5143500"/>
          </a:xfrm>
          <a:prstGeom prst="rect">
            <a:avLst/>
          </a:prstGeom>
          <a:noFill/>
          <a:ln>
            <a:noFill/>
          </a:ln>
        </p:spPr>
      </p:pic>
      <p:sp>
        <p:nvSpPr>
          <p:cNvPr id="10" name="Google Shape;10;p2"/>
          <p:cNvSpPr txBox="1">
            <a:spLocks noGrp="1"/>
          </p:cNvSpPr>
          <p:nvPr>
            <p:ph type="ctrTitle"/>
          </p:nvPr>
        </p:nvSpPr>
        <p:spPr>
          <a:xfrm>
            <a:off x="776425" y="665550"/>
            <a:ext cx="5106000" cy="2378100"/>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dk1"/>
              </a:buClr>
              <a:buSzPts val="5200"/>
              <a:buNone/>
              <a:defRPr sz="6000">
                <a:solidFill>
                  <a:schemeClr val="dk1"/>
                </a:solidFill>
                <a:latin typeface="Source Sans Pro"/>
                <a:ea typeface="Source Sans Pro"/>
                <a:cs typeface="Source Sans Pro"/>
                <a:sym typeface="Source Sans Pro"/>
              </a:defRPr>
            </a:lvl1pPr>
            <a:lvl2pPr lvl="1" algn="ctr">
              <a:spcBef>
                <a:spcPts val="0"/>
              </a:spcBef>
              <a:spcAft>
                <a:spcPts val="0"/>
              </a:spcAft>
              <a:buClr>
                <a:schemeClr val="dk1"/>
              </a:buClr>
              <a:buSzPts val="5200"/>
              <a:buNone/>
              <a:defRPr sz="5200">
                <a:solidFill>
                  <a:schemeClr val="dk1"/>
                </a:solidFill>
              </a:defRPr>
            </a:lvl2pPr>
            <a:lvl3pPr lvl="2" algn="ctr">
              <a:spcBef>
                <a:spcPts val="0"/>
              </a:spcBef>
              <a:spcAft>
                <a:spcPts val="0"/>
              </a:spcAft>
              <a:buClr>
                <a:schemeClr val="dk1"/>
              </a:buClr>
              <a:buSzPts val="5200"/>
              <a:buNone/>
              <a:defRPr sz="5200">
                <a:solidFill>
                  <a:schemeClr val="dk1"/>
                </a:solidFill>
              </a:defRPr>
            </a:lvl3pPr>
            <a:lvl4pPr lvl="3" algn="ctr">
              <a:spcBef>
                <a:spcPts val="0"/>
              </a:spcBef>
              <a:spcAft>
                <a:spcPts val="0"/>
              </a:spcAft>
              <a:buClr>
                <a:schemeClr val="dk1"/>
              </a:buClr>
              <a:buSzPts val="5200"/>
              <a:buNone/>
              <a:defRPr sz="5200">
                <a:solidFill>
                  <a:schemeClr val="dk1"/>
                </a:solidFill>
              </a:defRPr>
            </a:lvl4pPr>
            <a:lvl5pPr lvl="4" algn="ctr">
              <a:spcBef>
                <a:spcPts val="0"/>
              </a:spcBef>
              <a:spcAft>
                <a:spcPts val="0"/>
              </a:spcAft>
              <a:buClr>
                <a:schemeClr val="dk1"/>
              </a:buClr>
              <a:buSzPts val="5200"/>
              <a:buNone/>
              <a:defRPr sz="5200">
                <a:solidFill>
                  <a:schemeClr val="dk1"/>
                </a:solidFill>
              </a:defRPr>
            </a:lvl5pPr>
            <a:lvl6pPr lvl="5" algn="ctr">
              <a:spcBef>
                <a:spcPts val="0"/>
              </a:spcBef>
              <a:spcAft>
                <a:spcPts val="0"/>
              </a:spcAft>
              <a:buClr>
                <a:schemeClr val="dk1"/>
              </a:buClr>
              <a:buSzPts val="5200"/>
              <a:buNone/>
              <a:defRPr sz="5200">
                <a:solidFill>
                  <a:schemeClr val="dk1"/>
                </a:solidFill>
              </a:defRPr>
            </a:lvl6pPr>
            <a:lvl7pPr lvl="6" algn="ctr">
              <a:spcBef>
                <a:spcPts val="0"/>
              </a:spcBef>
              <a:spcAft>
                <a:spcPts val="0"/>
              </a:spcAft>
              <a:buClr>
                <a:schemeClr val="dk1"/>
              </a:buClr>
              <a:buSzPts val="5200"/>
              <a:buNone/>
              <a:defRPr sz="5200">
                <a:solidFill>
                  <a:schemeClr val="dk1"/>
                </a:solidFill>
              </a:defRPr>
            </a:lvl7pPr>
            <a:lvl8pPr lvl="7" algn="ctr">
              <a:spcBef>
                <a:spcPts val="0"/>
              </a:spcBef>
              <a:spcAft>
                <a:spcPts val="0"/>
              </a:spcAft>
              <a:buClr>
                <a:schemeClr val="dk1"/>
              </a:buClr>
              <a:buSzPts val="5200"/>
              <a:buNone/>
              <a:defRPr sz="5200">
                <a:solidFill>
                  <a:schemeClr val="dk1"/>
                </a:solidFill>
              </a:defRPr>
            </a:lvl8pPr>
            <a:lvl9pPr lvl="8" algn="ctr">
              <a:spcBef>
                <a:spcPts val="0"/>
              </a:spcBef>
              <a:spcAft>
                <a:spcPts val="0"/>
              </a:spcAft>
              <a:buClr>
                <a:schemeClr val="dk1"/>
              </a:buClr>
              <a:buSzPts val="5200"/>
              <a:buNone/>
              <a:defRPr sz="5200">
                <a:solidFill>
                  <a:schemeClr val="dk1"/>
                </a:solidFill>
              </a:defRPr>
            </a:lvl9pPr>
          </a:lstStyle>
          <a:p>
            <a:endParaRPr/>
          </a:p>
        </p:txBody>
      </p:sp>
      <p:sp>
        <p:nvSpPr>
          <p:cNvPr id="11" name="Google Shape;11;p2"/>
          <p:cNvSpPr txBox="1">
            <a:spLocks noGrp="1"/>
          </p:cNvSpPr>
          <p:nvPr>
            <p:ph type="subTitle" idx="1"/>
          </p:nvPr>
        </p:nvSpPr>
        <p:spPr>
          <a:xfrm>
            <a:off x="867475" y="3912125"/>
            <a:ext cx="2584500" cy="642900"/>
          </a:xfrm>
          <a:prstGeom prst="rect">
            <a:avLst/>
          </a:prstGeom>
          <a:noFill/>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flipH="1">
            <a:off x="0" y="22"/>
            <a:ext cx="9144000" cy="5143449"/>
          </a:xfrm>
          <a:prstGeom prst="rect">
            <a:avLst/>
          </a:prstGeom>
          <a:noFill/>
          <a:ln>
            <a:noFill/>
          </a:ln>
        </p:spPr>
      </p:pic>
      <p:sp>
        <p:nvSpPr>
          <p:cNvPr id="14" name="Google Shape;14;p3"/>
          <p:cNvSpPr txBox="1">
            <a:spLocks noGrp="1"/>
          </p:cNvSpPr>
          <p:nvPr>
            <p:ph type="title"/>
          </p:nvPr>
        </p:nvSpPr>
        <p:spPr>
          <a:xfrm>
            <a:off x="713225" y="1685213"/>
            <a:ext cx="50676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4500">
                <a:latin typeface="Source Sans Pro SemiBold"/>
                <a:ea typeface="Source Sans Pro SemiBold"/>
                <a:cs typeface="Source Sans Pro SemiBold"/>
                <a:sym typeface="Source Sans Pro Semi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13225" y="-44125"/>
            <a:ext cx="900600" cy="1729200"/>
          </a:xfrm>
          <a:prstGeom prst="rect">
            <a:avLst/>
          </a:prstGeom>
          <a:solidFill>
            <a:srgbClr val="FFFAFA">
              <a:alpha val="50940"/>
            </a:srgbClr>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atin typeface="Source Sans Pro SemiBold"/>
                <a:ea typeface="Source Sans Pro SemiBold"/>
                <a:cs typeface="Source Sans Pro SemiBold"/>
                <a:sym typeface="Source Sans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630700" y="3874900"/>
            <a:ext cx="5513100" cy="375000"/>
          </a:xfrm>
          <a:prstGeom prst="rect">
            <a:avLst/>
          </a:prstGeom>
          <a:solidFill>
            <a:srgbClr val="FFFAFA">
              <a:alpha val="50940"/>
            </a:srgbClr>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pic>
        <p:nvPicPr>
          <p:cNvPr id="40" name="Google Shape;40;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 name="Google Shape;41;p9"/>
          <p:cNvSpPr txBox="1">
            <a:spLocks noGrp="1"/>
          </p:cNvSpPr>
          <p:nvPr>
            <p:ph type="title"/>
          </p:nvPr>
        </p:nvSpPr>
        <p:spPr>
          <a:xfrm>
            <a:off x="2135550" y="1278975"/>
            <a:ext cx="4872900" cy="146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atin typeface="Source Sans Pro SemiBold"/>
                <a:ea typeface="Source Sans Pro SemiBold"/>
                <a:cs typeface="Source Sans Pro SemiBold"/>
                <a:sym typeface="Source Sans Pro SemiBold"/>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2" name="Google Shape;42;p9"/>
          <p:cNvSpPr txBox="1">
            <a:spLocks noGrp="1"/>
          </p:cNvSpPr>
          <p:nvPr>
            <p:ph type="subTitle" idx="1"/>
          </p:nvPr>
        </p:nvSpPr>
        <p:spPr>
          <a:xfrm>
            <a:off x="2135550" y="3596400"/>
            <a:ext cx="4872900" cy="671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1"/>
        <p:cNvGrpSpPr/>
        <p:nvPr/>
      </p:nvGrpSpPr>
      <p:grpSpPr>
        <a:xfrm>
          <a:off x="0" y="0"/>
          <a:ext cx="0" cy="0"/>
          <a:chOff x="0" y="0"/>
          <a:chExt cx="0" cy="0"/>
        </a:xfrm>
      </p:grpSpPr>
      <p:pic>
        <p:nvPicPr>
          <p:cNvPr id="82" name="Google Shape;82;p16"/>
          <p:cNvPicPr preferRelativeResize="0"/>
          <p:nvPr/>
        </p:nvPicPr>
        <p:blipFill rotWithShape="1">
          <a:blip r:embed="rId2">
            <a:alphaModFix amt="49000"/>
          </a:blip>
          <a:srcRect t="7798" b="7798"/>
          <a:stretch/>
        </p:blipFill>
        <p:spPr>
          <a:xfrm rot="10800000">
            <a:off x="-1" y="0"/>
            <a:ext cx="9155226" cy="5149800"/>
          </a:xfrm>
          <a:prstGeom prst="rect">
            <a:avLst/>
          </a:prstGeom>
          <a:noFill/>
          <a:ln>
            <a:noFill/>
          </a:ln>
        </p:spPr>
      </p:pic>
      <p:sp>
        <p:nvSpPr>
          <p:cNvPr id="83" name="Google Shape;83;p16"/>
          <p:cNvSpPr/>
          <p:nvPr/>
        </p:nvSpPr>
        <p:spPr>
          <a:xfrm>
            <a:off x="-92400" y="980250"/>
            <a:ext cx="9328800" cy="3183000"/>
          </a:xfrm>
          <a:prstGeom prst="rect">
            <a:avLst/>
          </a:prstGeom>
          <a:solidFill>
            <a:srgbClr val="FFFAFA">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txBox="1">
            <a:spLocks noGrp="1"/>
          </p:cNvSpPr>
          <p:nvPr>
            <p:ph type="title"/>
          </p:nvPr>
        </p:nvSpPr>
        <p:spPr>
          <a:xfrm>
            <a:off x="2306400" y="1474163"/>
            <a:ext cx="4531200" cy="86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Google Shape;85;p16"/>
          <p:cNvSpPr txBox="1">
            <a:spLocks noGrp="1"/>
          </p:cNvSpPr>
          <p:nvPr>
            <p:ph type="subTitle" idx="1"/>
          </p:nvPr>
        </p:nvSpPr>
        <p:spPr>
          <a:xfrm>
            <a:off x="2306400" y="2422888"/>
            <a:ext cx="4531200" cy="10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22"/>
        <p:cNvGrpSpPr/>
        <p:nvPr/>
      </p:nvGrpSpPr>
      <p:grpSpPr>
        <a:xfrm>
          <a:off x="0" y="0"/>
          <a:ext cx="0" cy="0"/>
          <a:chOff x="0" y="0"/>
          <a:chExt cx="0" cy="0"/>
        </a:xfrm>
      </p:grpSpPr>
      <p:pic>
        <p:nvPicPr>
          <p:cNvPr id="223" name="Google Shape;223;p37"/>
          <p:cNvPicPr preferRelativeResize="0"/>
          <p:nvPr/>
        </p:nvPicPr>
        <p:blipFill>
          <a:blip r:embed="rId2">
            <a:alphaModFix/>
          </a:blip>
          <a:stretch>
            <a:fillRect/>
          </a:stretch>
        </p:blipFill>
        <p:spPr>
          <a:xfrm>
            <a:off x="0" y="0"/>
            <a:ext cx="9143990"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
        <p:cNvGrpSpPr/>
        <p:nvPr/>
      </p:nvGrpSpPr>
      <p:grpSpPr>
        <a:xfrm>
          <a:off x="0" y="0"/>
          <a:ext cx="0" cy="0"/>
          <a:chOff x="0" y="0"/>
          <a:chExt cx="0" cy="0"/>
        </a:xfrm>
      </p:grpSpPr>
      <p:pic>
        <p:nvPicPr>
          <p:cNvPr id="225" name="Google Shape;225;p38"/>
          <p:cNvPicPr preferRelativeResize="0"/>
          <p:nvPr/>
        </p:nvPicPr>
        <p:blipFill>
          <a:blip r:embed="rId2">
            <a:alphaModFix/>
          </a:blip>
          <a:stretch>
            <a:fillRect/>
          </a:stretch>
        </p:blipFill>
        <p:spPr>
          <a:xfrm>
            <a:off x="0" y="0"/>
            <a:ext cx="9144000" cy="514350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718256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a:blip r:embed="rId2">
            <a:alphaModFix/>
          </a:blip>
          <a:stretch>
            <a:fillRect/>
          </a:stretch>
        </p:blipFill>
        <p:spPr>
          <a:xfrm rot="10800000" flipH="1">
            <a:off x="0" y="0"/>
            <a:ext cx="9144000" cy="5143500"/>
          </a:xfrm>
          <a:prstGeom prst="rect">
            <a:avLst/>
          </a:prstGeom>
          <a:noFill/>
          <a:ln>
            <a:noFill/>
          </a:ln>
        </p:spPr>
      </p:pic>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4345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9391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1pPr>
            <a:lvl2pPr lvl="1"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2pPr>
            <a:lvl3pPr lvl="2"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3pPr>
            <a:lvl4pPr lvl="3"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4pPr>
            <a:lvl5pPr lvl="4"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5pPr>
            <a:lvl6pPr lvl="5"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6pPr>
            <a:lvl7pPr lvl="6"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7pPr>
            <a:lvl8pPr lvl="7"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8pPr>
            <a:lvl9pPr lvl="8" rtl="0">
              <a:spcBef>
                <a:spcPts val="0"/>
              </a:spcBef>
              <a:spcAft>
                <a:spcPts val="0"/>
              </a:spcAft>
              <a:buClr>
                <a:schemeClr val="dk1"/>
              </a:buClr>
              <a:buSzPts val="3000"/>
              <a:buFont typeface="Source Sans Pro SemiBold"/>
              <a:buNone/>
              <a:defRPr sz="3000">
                <a:solidFill>
                  <a:schemeClr val="dk1"/>
                </a:solidFill>
                <a:latin typeface="Source Sans Pro SemiBold"/>
                <a:ea typeface="Source Sans Pro SemiBold"/>
                <a:cs typeface="Source Sans Pro SemiBold"/>
                <a:sym typeface="Source Sans Pro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1pPr>
            <a:lvl2pPr marL="914400" lvl="1" indent="-317500">
              <a:lnSpc>
                <a:spcPct val="100000"/>
              </a:lnSpc>
              <a:spcBef>
                <a:spcPts val="160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2pPr>
            <a:lvl3pPr marL="1371600" lvl="2" indent="-317500">
              <a:lnSpc>
                <a:spcPct val="100000"/>
              </a:lnSpc>
              <a:spcBef>
                <a:spcPts val="160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3pPr>
            <a:lvl4pPr marL="1828800" lvl="3" indent="-317500">
              <a:lnSpc>
                <a:spcPct val="100000"/>
              </a:lnSpc>
              <a:spcBef>
                <a:spcPts val="160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4pPr>
            <a:lvl5pPr marL="2286000" lvl="4" indent="-317500">
              <a:lnSpc>
                <a:spcPct val="100000"/>
              </a:lnSpc>
              <a:spcBef>
                <a:spcPts val="160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5pPr>
            <a:lvl6pPr marL="2743200" lvl="5" indent="-317500">
              <a:lnSpc>
                <a:spcPct val="100000"/>
              </a:lnSpc>
              <a:spcBef>
                <a:spcPts val="160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6pPr>
            <a:lvl7pPr marL="3200400" lvl="6" indent="-317500">
              <a:lnSpc>
                <a:spcPct val="100000"/>
              </a:lnSpc>
              <a:spcBef>
                <a:spcPts val="160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7pPr>
            <a:lvl8pPr marL="3657600" lvl="7" indent="-317500">
              <a:lnSpc>
                <a:spcPct val="100000"/>
              </a:lnSpc>
              <a:spcBef>
                <a:spcPts val="160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8pPr>
            <a:lvl9pPr marL="4114800" lvl="8" indent="-317500">
              <a:lnSpc>
                <a:spcPct val="100000"/>
              </a:lnSpc>
              <a:spcBef>
                <a:spcPts val="1600"/>
              </a:spcBef>
              <a:spcAft>
                <a:spcPts val="160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62" r:id="rId4"/>
    <p:sldLayoutId id="2147483683" r:id="rId5"/>
    <p:sldLayoutId id="2147483684" r:id="rId6"/>
    <p:sldLayoutId id="2147483690" r:id="rId7"/>
    <p:sldLayoutId id="2147483691" r:id="rId8"/>
    <p:sldLayoutId id="214748369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7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hyperlink" Target="verseid:7.2.14" TargetMode="External"/><Relationship Id="rId4" Type="http://schemas.microsoft.com/office/2007/relationships/hdphoto" Target="../media/hdphoto2.wdp"/></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38.png"/><Relationship Id="rId4" Type="http://schemas.openxmlformats.org/officeDocument/2006/relationships/image" Target="../media/image124.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verseid:10.7.13" TargetMode="External"/><Relationship Id="rId4" Type="http://schemas.openxmlformats.org/officeDocument/2006/relationships/hyperlink" Target="verseid:10.7.12"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9.gif"/></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53.gif"/><Relationship Id="rId4" Type="http://schemas.openxmlformats.org/officeDocument/2006/relationships/image" Target="../media/image27.png"/></Relationships>
</file>

<file path=ppt/slides/_rels/slide11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34.png"/></Relationships>
</file>

<file path=ppt/slides/_rels/slide1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04.png"/></Relationships>
</file>

<file path=ppt/slides/_rels/slide1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hyperlink" Target="verseid:38.6.13"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3.png"/><Relationship Id="rId7" Type="http://schemas.openxmlformats.org/officeDocument/2006/relationships/image" Target="../media/image141.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68.png"/><Relationship Id="rId4" Type="http://schemas.openxmlformats.org/officeDocument/2006/relationships/image" Target="../media/image56.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5.jpeg"/><Relationship Id="rId4" Type="http://schemas.openxmlformats.org/officeDocument/2006/relationships/image" Target="../media/image26.png"/><Relationship Id="rId9" Type="http://schemas.openxmlformats.org/officeDocument/2006/relationships/image" Target="../media/image29.png"/></Relationships>
</file>

<file path=ppt/slides/_rels/slide13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3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32.png"/></Relationships>
</file>

<file path=ppt/slides/_rels/slide14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65.png"/><Relationship Id="rId7" Type="http://schemas.openxmlformats.org/officeDocument/2006/relationships/image" Target="../media/image161.png"/><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6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image" Target="../media/image170.png"/></Relationships>
</file>

<file path=ppt/slides/_rels/slide16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9.xml"/><Relationship Id="rId4" Type="http://schemas.openxmlformats.org/officeDocument/2006/relationships/image" Target="../media/image173.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89.png"/></Relationships>
</file>

<file path=ppt/slides/_rels/slide16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65.png"/><Relationship Id="rId4" Type="http://schemas.openxmlformats.org/officeDocument/2006/relationships/image" Target="../media/image54.png"/></Relationships>
</file>

<file path=ppt/slides/_rels/slide168.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6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1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17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2.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8.png"/><Relationship Id="rId4" Type="http://schemas.openxmlformats.org/officeDocument/2006/relationships/hyperlink" Target="verseid:1.3.1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verseid:1.3.15"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66.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hyperlink" Target="verseid:1.6.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3.gif"/></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9.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hyperlink" Target="verseid:1.8.22"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8.png"/><Relationship Id="rId7"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verseid:48.3.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79.png"/><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91.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90.png"/><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verseid:45.4.11" TargetMode="Externa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72.png"/><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hyperlink" Target="verseid:5.9.6"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5.jpeg"/><Relationship Id="rId7"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4.png"/><Relationship Id="rId4" Type="http://schemas.openxmlformats.org/officeDocument/2006/relationships/image" Target="../media/image24.jpeg"/></Relationships>
</file>

<file path=ppt/slides/_rels/slide92.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06.png"/><Relationship Id="rId4" Type="http://schemas.openxmlformats.org/officeDocument/2006/relationships/image" Target="../media/image53.gif"/></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42"/>
          <p:cNvSpPr txBox="1">
            <a:spLocks noGrp="1"/>
          </p:cNvSpPr>
          <p:nvPr>
            <p:ph type="ctrTitle"/>
          </p:nvPr>
        </p:nvSpPr>
        <p:spPr>
          <a:xfrm>
            <a:off x="983157" y="1382700"/>
            <a:ext cx="6848877" cy="23781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 b="1">
                <a:latin typeface="HEITI SC MEDIUM" pitchFamily="2" charset="-128"/>
                <a:ea typeface="HEITI SC MEDIUM" pitchFamily="2" charset="-128"/>
                <a:cs typeface="Source Sans Pro SemiBold"/>
                <a:sym typeface="Source Sans Pro SemiBold"/>
              </a:rPr>
              <a:t>永约</a:t>
            </a:r>
            <a:r>
              <a:rPr lang="zh-CN" altLang="en-US" b="1">
                <a:latin typeface="HEITI SC MEDIUM" pitchFamily="2" charset="-128"/>
                <a:ea typeface="HEITI SC MEDIUM" pitchFamily="2" charset="-128"/>
                <a:cs typeface="Source Sans Pro SemiBold"/>
                <a:sym typeface="Source Sans Pro SemiBold"/>
              </a:rPr>
              <a:t>（ </a:t>
            </a:r>
            <a:r>
              <a:rPr lang="en" b="1">
                <a:latin typeface="HEITI SC MEDIUM" pitchFamily="2" charset="-128"/>
                <a:ea typeface="HEITI SC MEDIUM" pitchFamily="2" charset="-128"/>
                <a:cs typeface="Source Sans Pro SemiBold"/>
                <a:sym typeface="Source Sans Pro SemiBold"/>
              </a:rPr>
              <a:t>恩约</a:t>
            </a:r>
            <a:r>
              <a:rPr lang="zh-CN" altLang="en-US" b="1">
                <a:latin typeface="HEITI SC MEDIUM" pitchFamily="2" charset="-128"/>
                <a:ea typeface="HEITI SC MEDIUM" pitchFamily="2" charset="-128"/>
                <a:cs typeface="Source Sans Pro SemiBold"/>
                <a:sym typeface="Source Sans Pro SemiBold"/>
              </a:rPr>
              <a:t>）</a:t>
            </a:r>
            <a:br>
              <a:rPr lang="en" b="1">
                <a:latin typeface="HEITI SC MEDIUM" pitchFamily="2" charset="-128"/>
                <a:ea typeface="HEITI SC MEDIUM" pitchFamily="2" charset="-128"/>
                <a:cs typeface="Source Sans Pro SemiBold"/>
                <a:sym typeface="Source Sans Pro SemiBold"/>
              </a:rPr>
            </a:br>
            <a:r>
              <a:rPr lang="en" sz="3600">
                <a:latin typeface="Source Sans Pro SemiBold"/>
                <a:ea typeface="Source Sans Pro Light"/>
                <a:cs typeface="Source Sans Pro SemiBold"/>
                <a:sym typeface="Source Sans Pro SemiBold"/>
              </a:rPr>
              <a:t>eternal covenant</a:t>
            </a:r>
            <a:r>
              <a:rPr lang="zh-CN" altLang="en-US" sz="3600">
                <a:latin typeface="Source Sans Pro SemiBold"/>
                <a:ea typeface="Source Sans Pro Light"/>
                <a:cs typeface="Source Sans Pro SemiBold"/>
                <a:sym typeface="Source Sans Pro SemiBold"/>
              </a:rPr>
              <a:t> </a:t>
            </a:r>
            <a:r>
              <a:rPr lang="zh-CN" altLang="en-US" sz="2800">
                <a:latin typeface="Source Sans Pro SemiBold"/>
                <a:ea typeface="Source Sans Pro Light"/>
                <a:cs typeface="Source Sans Pro SemiBold"/>
                <a:sym typeface="Source Sans Pro SemiBold"/>
              </a:rPr>
              <a:t>（</a:t>
            </a:r>
            <a:r>
              <a:rPr lang="en-US" altLang="zh-CN" sz="2800">
                <a:latin typeface="Source Sans Pro SemiBold"/>
                <a:ea typeface="Source Sans Pro Light"/>
                <a:cs typeface="Source Sans Pro SemiBold"/>
                <a:sym typeface="Source Sans Pro SemiBold"/>
              </a:rPr>
              <a:t>covenant of grace) </a:t>
            </a:r>
            <a:endParaRPr sz="2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8E340-FAD9-89CB-4750-6D1F1399DD92}"/>
              </a:ext>
            </a:extLst>
          </p:cNvPr>
          <p:cNvPicPr>
            <a:picLocks noChangeAspect="1"/>
          </p:cNvPicPr>
          <p:nvPr/>
        </p:nvPicPr>
        <p:blipFill>
          <a:blip r:embed="rId2"/>
          <a:stretch>
            <a:fillRect/>
          </a:stretch>
        </p:blipFill>
        <p:spPr>
          <a:xfrm>
            <a:off x="4589110" y="1331844"/>
            <a:ext cx="4210691" cy="2800074"/>
          </a:xfrm>
          <a:prstGeom prst="rect">
            <a:avLst/>
          </a:prstGeom>
        </p:spPr>
      </p:pic>
      <p:pic>
        <p:nvPicPr>
          <p:cNvPr id="5" name="Picture 4">
            <a:extLst>
              <a:ext uri="{FF2B5EF4-FFF2-40B4-BE49-F238E27FC236}">
                <a16:creationId xmlns:a16="http://schemas.microsoft.com/office/drawing/2014/main" id="{83B58600-D776-6C32-55FD-95F4226C2D63}"/>
              </a:ext>
            </a:extLst>
          </p:cNvPr>
          <p:cNvPicPr>
            <a:picLocks noChangeAspect="1"/>
          </p:cNvPicPr>
          <p:nvPr/>
        </p:nvPicPr>
        <p:blipFill>
          <a:blip r:embed="rId3"/>
          <a:stretch>
            <a:fillRect/>
          </a:stretch>
        </p:blipFill>
        <p:spPr>
          <a:xfrm>
            <a:off x="449292" y="1331844"/>
            <a:ext cx="4105600" cy="2800074"/>
          </a:xfrm>
          <a:prstGeom prst="rect">
            <a:avLst/>
          </a:prstGeom>
        </p:spPr>
      </p:pic>
      <p:sp>
        <p:nvSpPr>
          <p:cNvPr id="6" name="TextBox 5">
            <a:extLst>
              <a:ext uri="{FF2B5EF4-FFF2-40B4-BE49-F238E27FC236}">
                <a16:creationId xmlns:a16="http://schemas.microsoft.com/office/drawing/2014/main" id="{B65D18B4-A1E2-8DD2-6071-68132A866475}"/>
              </a:ext>
            </a:extLst>
          </p:cNvPr>
          <p:cNvSpPr txBox="1"/>
          <p:nvPr/>
        </p:nvSpPr>
        <p:spPr>
          <a:xfrm>
            <a:off x="1676400" y="4346713"/>
            <a:ext cx="1415772" cy="461665"/>
          </a:xfrm>
          <a:prstGeom prst="rect">
            <a:avLst/>
          </a:prstGeom>
          <a:noFill/>
        </p:spPr>
        <p:txBody>
          <a:bodyPr wrap="none" rtlCol="0">
            <a:spAutoFit/>
          </a:bodyPr>
          <a:lstStyle/>
          <a:p>
            <a:r>
              <a:rPr lang="en-US" sz="2400"/>
              <a:t>平等婚约</a:t>
            </a:r>
          </a:p>
        </p:txBody>
      </p:sp>
      <p:sp>
        <p:nvSpPr>
          <p:cNvPr id="7" name="TextBox 6">
            <a:extLst>
              <a:ext uri="{FF2B5EF4-FFF2-40B4-BE49-F238E27FC236}">
                <a16:creationId xmlns:a16="http://schemas.microsoft.com/office/drawing/2014/main" id="{FEF10584-CFE0-4C2A-BB7D-610EAD96F05E}"/>
              </a:ext>
            </a:extLst>
          </p:cNvPr>
          <p:cNvSpPr txBox="1"/>
          <p:nvPr/>
        </p:nvSpPr>
        <p:spPr>
          <a:xfrm>
            <a:off x="5999821" y="4346713"/>
            <a:ext cx="1723549" cy="461665"/>
          </a:xfrm>
          <a:prstGeom prst="rect">
            <a:avLst/>
          </a:prstGeom>
          <a:noFill/>
        </p:spPr>
        <p:txBody>
          <a:bodyPr wrap="none" rtlCol="0">
            <a:spAutoFit/>
          </a:bodyPr>
          <a:lstStyle/>
          <a:p>
            <a:r>
              <a:rPr lang="en-US" sz="2400"/>
              <a:t>皇帝赐婚约</a:t>
            </a:r>
          </a:p>
        </p:txBody>
      </p:sp>
      <p:pic>
        <p:nvPicPr>
          <p:cNvPr id="8" name="Picture 7">
            <a:extLst>
              <a:ext uri="{FF2B5EF4-FFF2-40B4-BE49-F238E27FC236}">
                <a16:creationId xmlns:a16="http://schemas.microsoft.com/office/drawing/2014/main" id="{10C63703-F3A3-5C10-D287-54467D505C25}"/>
              </a:ext>
            </a:extLst>
          </p:cNvPr>
          <p:cNvPicPr>
            <a:picLocks noChangeAspect="1"/>
          </p:cNvPicPr>
          <p:nvPr/>
        </p:nvPicPr>
        <p:blipFill>
          <a:blip r:embed="rId4"/>
          <a:stretch>
            <a:fillRect/>
          </a:stretch>
        </p:blipFill>
        <p:spPr>
          <a:xfrm>
            <a:off x="7723370" y="4234070"/>
            <a:ext cx="771993" cy="574308"/>
          </a:xfrm>
          <a:prstGeom prst="rect">
            <a:avLst/>
          </a:prstGeom>
        </p:spPr>
      </p:pic>
    </p:spTree>
    <p:extLst>
      <p:ext uri="{BB962C8B-B14F-4D97-AF65-F5344CB8AC3E}">
        <p14:creationId xmlns:p14="http://schemas.microsoft.com/office/powerpoint/2010/main" val="360992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8" name="Picture 7">
            <a:extLst>
              <a:ext uri="{FF2B5EF4-FFF2-40B4-BE49-F238E27FC236}">
                <a16:creationId xmlns:a16="http://schemas.microsoft.com/office/drawing/2014/main" id="{C01A58A2-BAAF-A0A6-CE03-E5AC1B9070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9380" y="1114227"/>
            <a:ext cx="1371742" cy="2372034"/>
          </a:xfrm>
          <a:prstGeom prst="rect">
            <a:avLst/>
          </a:prstGeom>
          <a:noFill/>
          <a:ln>
            <a:noFill/>
          </a:ln>
        </p:spPr>
      </p:pic>
      <p:sp>
        <p:nvSpPr>
          <p:cNvPr id="9" name="Right Arrow 8">
            <a:extLst>
              <a:ext uri="{FF2B5EF4-FFF2-40B4-BE49-F238E27FC236}">
                <a16:creationId xmlns:a16="http://schemas.microsoft.com/office/drawing/2014/main" id="{C6CE9754-9389-7E24-07CC-FE0E04C2CCD1}"/>
              </a:ext>
            </a:extLst>
          </p:cNvPr>
          <p:cNvSpPr/>
          <p:nvPr/>
        </p:nvSpPr>
        <p:spPr>
          <a:xfrm>
            <a:off x="4808712" y="1309522"/>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3CF43B1-92C7-BF55-9D06-EBD855916528}"/>
              </a:ext>
            </a:extLst>
          </p:cNvPr>
          <p:cNvSpPr txBox="1"/>
          <p:nvPr/>
        </p:nvSpPr>
        <p:spPr>
          <a:xfrm>
            <a:off x="2340562" y="3490587"/>
            <a:ext cx="1009780" cy="584775"/>
          </a:xfrm>
          <a:prstGeom prst="rect">
            <a:avLst/>
          </a:prstGeom>
          <a:noFill/>
        </p:spPr>
        <p:txBody>
          <a:bodyPr wrap="square">
            <a:spAutoFit/>
          </a:bodyPr>
          <a:lstStyle/>
          <a:p>
            <a:r>
              <a:rPr lang="zh-CN" altLang="en-US" sz="3200">
                <a:effectLst/>
                <a:latin typeface="Heiti SC Medium" pitchFamily="2" charset="-128"/>
                <a:ea typeface="Heiti SC Medium" pitchFamily="2" charset="-128"/>
              </a:rPr>
              <a:t>祭物  </a:t>
            </a:r>
            <a:r>
              <a:rPr lang="en-SG" sz="3200">
                <a:effectLst/>
                <a:latin typeface="Heiti SC Medium" pitchFamily="2" charset="-128"/>
                <a:ea typeface="Heiti SC Medium" pitchFamily="2" charset="-128"/>
              </a:rPr>
              <a:t> </a:t>
            </a:r>
            <a:endParaRPr lang="en-US" sz="3200">
              <a:latin typeface="Heiti SC Medium" pitchFamily="2" charset="-128"/>
              <a:ea typeface="Heiti SC Medium" pitchFamily="2" charset="-128"/>
            </a:endParaRPr>
          </a:p>
        </p:txBody>
      </p:sp>
      <p:pic>
        <p:nvPicPr>
          <p:cNvPr id="2" name="Picture 1">
            <a:extLst>
              <a:ext uri="{FF2B5EF4-FFF2-40B4-BE49-F238E27FC236}">
                <a16:creationId xmlns:a16="http://schemas.microsoft.com/office/drawing/2014/main" id="{4E4D69A9-E00B-D575-B1E9-3738DE11B3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522" y="1023239"/>
            <a:ext cx="2165860" cy="2372033"/>
          </a:xfrm>
          <a:prstGeom prst="rect">
            <a:avLst/>
          </a:prstGeom>
          <a:noFill/>
          <a:ln>
            <a:noFill/>
          </a:ln>
        </p:spPr>
      </p:pic>
      <p:sp>
        <p:nvSpPr>
          <p:cNvPr id="3" name="TextBox 2">
            <a:extLst>
              <a:ext uri="{FF2B5EF4-FFF2-40B4-BE49-F238E27FC236}">
                <a16:creationId xmlns:a16="http://schemas.microsoft.com/office/drawing/2014/main" id="{70A6C7CA-EAEC-B717-5C06-2FDF67E3CA03}"/>
              </a:ext>
            </a:extLst>
          </p:cNvPr>
          <p:cNvSpPr txBox="1"/>
          <p:nvPr/>
        </p:nvSpPr>
        <p:spPr>
          <a:xfrm>
            <a:off x="6281168" y="3646091"/>
            <a:ext cx="1996069" cy="382412"/>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完美的赎罪祭</a:t>
            </a:r>
            <a:endParaRPr lang="en-SG" altLang="zh-CN" sz="2000" b="1">
              <a:highlight>
                <a:srgbClr val="FFFF00"/>
              </a:highlight>
              <a:latin typeface="HEITI SC MEDIUM" pitchFamily="2" charset="-128"/>
              <a:ea typeface="HEITI SC MEDIUM" pitchFamily="2" charset="-128"/>
              <a:cs typeface="Arial" panose="020B0604020202020204" pitchFamily="34" charset="0"/>
            </a:endParaRPr>
          </a:p>
        </p:txBody>
      </p:sp>
      <p:sp>
        <p:nvSpPr>
          <p:cNvPr id="5" name="TextBox 4">
            <a:extLst>
              <a:ext uri="{FF2B5EF4-FFF2-40B4-BE49-F238E27FC236}">
                <a16:creationId xmlns:a16="http://schemas.microsoft.com/office/drawing/2014/main" id="{08886C09-C172-5083-9D9C-6C7A28024FB6}"/>
              </a:ext>
            </a:extLst>
          </p:cNvPr>
          <p:cNvSpPr txBox="1"/>
          <p:nvPr/>
        </p:nvSpPr>
        <p:spPr>
          <a:xfrm>
            <a:off x="117061" y="4701351"/>
            <a:ext cx="4572000" cy="304186"/>
          </a:xfrm>
          <a:prstGeom prst="rect">
            <a:avLst/>
          </a:prstGeom>
          <a:noFill/>
        </p:spPr>
        <p:txBody>
          <a:bodyPr wrap="square">
            <a:spAutoFit/>
          </a:bodyPr>
          <a:lstStyle/>
          <a:p>
            <a:pPr algn="ctr">
              <a:lnSpc>
                <a:spcPct val="107000"/>
              </a:lnSpc>
              <a:spcAft>
                <a:spcPts val="800"/>
              </a:spcAft>
            </a:pPr>
            <a:r>
              <a:rPr lang="en-US" b="1">
                <a:latin typeface="HEITI SC MEDIUM" pitchFamily="2" charset="-128"/>
                <a:ea typeface="HEITI SC MEDIUM" pitchFamily="2" charset="-128"/>
                <a:cs typeface="Arial" panose="020B0604020202020204" pitchFamily="34" charset="0"/>
              </a:rPr>
              <a:t>约</a:t>
            </a:r>
            <a:r>
              <a:rPr lang="en-US" altLang="zh-CN" b="1">
                <a:latin typeface="HEITI SC MEDIUM" pitchFamily="2" charset="-128"/>
                <a:ea typeface="HEITI SC MEDIUM" pitchFamily="2" charset="-128"/>
                <a:cs typeface="Arial" panose="020B0604020202020204" pitchFamily="34" charset="0"/>
              </a:rPr>
              <a:t>1:29</a:t>
            </a:r>
            <a:r>
              <a:rPr lang="zh-CN" altLang="en-US" b="1">
                <a:latin typeface="HEITI SC MEDIUM" pitchFamily="2" charset="-128"/>
                <a:ea typeface="HEITI SC MEDIUM" pitchFamily="2" charset="-128"/>
                <a:cs typeface="Arial" panose="020B0604020202020204" pitchFamily="34" charset="0"/>
              </a:rPr>
              <a:t>、林前</a:t>
            </a:r>
            <a:r>
              <a:rPr lang="en-US" altLang="zh-CN" b="1">
                <a:latin typeface="HEITI SC MEDIUM" pitchFamily="2" charset="-128"/>
                <a:ea typeface="HEITI SC MEDIUM" pitchFamily="2" charset="-128"/>
                <a:cs typeface="Arial" panose="020B0604020202020204" pitchFamily="34" charset="0"/>
              </a:rPr>
              <a:t>5:7</a:t>
            </a:r>
            <a:endParaRPr lang="en-US" sz="1400"/>
          </a:p>
        </p:txBody>
      </p:sp>
      <p:sp>
        <p:nvSpPr>
          <p:cNvPr id="4" name="TextBox 3">
            <a:extLst>
              <a:ext uri="{FF2B5EF4-FFF2-40B4-BE49-F238E27FC236}">
                <a16:creationId xmlns:a16="http://schemas.microsoft.com/office/drawing/2014/main" id="{D894154F-259A-B48F-A2CC-EF16C2C8D032}"/>
              </a:ext>
            </a:extLst>
          </p:cNvPr>
          <p:cNvSpPr txBox="1"/>
          <p:nvPr/>
        </p:nvSpPr>
        <p:spPr>
          <a:xfrm>
            <a:off x="2478082" y="4111357"/>
            <a:ext cx="816249" cy="276999"/>
          </a:xfrm>
          <a:prstGeom prst="rect">
            <a:avLst/>
          </a:prstGeom>
          <a:noFill/>
        </p:spPr>
        <p:txBody>
          <a:bodyPr wrap="none" rtlCol="0">
            <a:spAutoFit/>
          </a:bodyPr>
          <a:lstStyle/>
          <a:p>
            <a:r>
              <a:rPr lang="en-US" sz="1200"/>
              <a:t>Sacrifice </a:t>
            </a:r>
            <a:endParaRPr lang="en-US"/>
          </a:p>
        </p:txBody>
      </p:sp>
      <p:sp>
        <p:nvSpPr>
          <p:cNvPr id="7" name="TextBox 6">
            <a:extLst>
              <a:ext uri="{FF2B5EF4-FFF2-40B4-BE49-F238E27FC236}">
                <a16:creationId xmlns:a16="http://schemas.microsoft.com/office/drawing/2014/main" id="{F7EAFF29-7B04-925D-4960-2EA0E7C629E5}"/>
              </a:ext>
            </a:extLst>
          </p:cNvPr>
          <p:cNvSpPr txBox="1"/>
          <p:nvPr/>
        </p:nvSpPr>
        <p:spPr>
          <a:xfrm>
            <a:off x="6554661" y="4701351"/>
            <a:ext cx="1221180" cy="304186"/>
          </a:xfrm>
          <a:prstGeom prst="rect">
            <a:avLst/>
          </a:prstGeom>
          <a:noFill/>
        </p:spPr>
        <p:txBody>
          <a:bodyPr wrap="square">
            <a:spAutoFit/>
          </a:bodyPr>
          <a:lstStyle/>
          <a:p>
            <a:pPr algn="ctr">
              <a:lnSpc>
                <a:spcPct val="107000"/>
              </a:lnSpc>
              <a:spcAft>
                <a:spcPts val="800"/>
              </a:spcAft>
            </a:pPr>
            <a:r>
              <a:rPr lang="en-US" sz="1400" b="1">
                <a:latin typeface="HEITI SC MEDIUM" pitchFamily="2" charset="-128"/>
                <a:ea typeface="HEITI SC MEDIUM" pitchFamily="2" charset="-128"/>
                <a:cs typeface="Arial" panose="020B0604020202020204" pitchFamily="34" charset="0"/>
              </a:rPr>
              <a:t>来</a:t>
            </a:r>
            <a:r>
              <a:rPr lang="zh-CN" altLang="en-US" sz="1400" b="1">
                <a:latin typeface="HEITI SC MEDIUM" pitchFamily="2" charset="-128"/>
                <a:ea typeface="HEITI SC MEDIUM" pitchFamily="2" charset="-128"/>
                <a:cs typeface="Arial" panose="020B0604020202020204" pitchFamily="34" charset="0"/>
              </a:rPr>
              <a:t> </a:t>
            </a:r>
            <a:r>
              <a:rPr lang="en-US" altLang="zh-CN" sz="1400" b="1">
                <a:latin typeface="HEITI SC MEDIUM" pitchFamily="2" charset="-128"/>
                <a:ea typeface="HEITI SC MEDIUM" pitchFamily="2" charset="-128"/>
                <a:cs typeface="Arial" panose="020B0604020202020204" pitchFamily="34" charset="0"/>
              </a:rPr>
              <a:t>10:4-10</a:t>
            </a:r>
            <a:endParaRPr lang="en-US" sz="1400"/>
          </a:p>
        </p:txBody>
      </p:sp>
      <p:sp>
        <p:nvSpPr>
          <p:cNvPr id="10" name="TextBox 9">
            <a:extLst>
              <a:ext uri="{FF2B5EF4-FFF2-40B4-BE49-F238E27FC236}">
                <a16:creationId xmlns:a16="http://schemas.microsoft.com/office/drawing/2014/main" id="{6861F7AE-1BB8-007F-633E-63FD7C28E3B7}"/>
              </a:ext>
            </a:extLst>
          </p:cNvPr>
          <p:cNvSpPr txBox="1"/>
          <p:nvPr/>
        </p:nvSpPr>
        <p:spPr>
          <a:xfrm>
            <a:off x="6647846" y="4111357"/>
            <a:ext cx="1431802" cy="461665"/>
          </a:xfrm>
          <a:prstGeom prst="rect">
            <a:avLst/>
          </a:prstGeom>
          <a:noFill/>
        </p:spPr>
        <p:txBody>
          <a:bodyPr wrap="none" rtlCol="0">
            <a:spAutoFit/>
          </a:bodyPr>
          <a:lstStyle/>
          <a:p>
            <a:r>
              <a:rPr lang="en-US" sz="1200"/>
              <a:t>Perfect sacrifice</a:t>
            </a:r>
          </a:p>
          <a:p>
            <a:r>
              <a:rPr lang="en-US" sz="1200"/>
              <a:t>Atonement for sin </a:t>
            </a:r>
            <a:endParaRPr lang="en-US"/>
          </a:p>
        </p:txBody>
      </p:sp>
    </p:spTree>
    <p:extLst>
      <p:ext uri="{BB962C8B-B14F-4D97-AF65-F5344CB8AC3E}">
        <p14:creationId xmlns:p14="http://schemas.microsoft.com/office/powerpoint/2010/main" val="195821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7"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8" name="Picture 7">
            <a:extLst>
              <a:ext uri="{FF2B5EF4-FFF2-40B4-BE49-F238E27FC236}">
                <a16:creationId xmlns:a16="http://schemas.microsoft.com/office/drawing/2014/main" id="{C01A58A2-BAAF-A0A6-CE03-E5AC1B9070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859"/>
          <a:stretch/>
        </p:blipFill>
        <p:spPr bwMode="auto">
          <a:xfrm>
            <a:off x="5858287" y="1080937"/>
            <a:ext cx="1371742" cy="1717331"/>
          </a:xfrm>
          <a:prstGeom prst="rect">
            <a:avLst/>
          </a:prstGeom>
          <a:noFill/>
          <a:ln>
            <a:noFill/>
          </a:ln>
        </p:spPr>
      </p:pic>
      <p:pic>
        <p:nvPicPr>
          <p:cNvPr id="6" name="Picture 5">
            <a:extLst>
              <a:ext uri="{FF2B5EF4-FFF2-40B4-BE49-F238E27FC236}">
                <a16:creationId xmlns:a16="http://schemas.microsoft.com/office/drawing/2014/main" id="{55F6CF1B-07FC-C259-4DC4-16CCBACD16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8288" y="1869776"/>
            <a:ext cx="459453" cy="734436"/>
          </a:xfrm>
          <a:prstGeom prst="rect">
            <a:avLst/>
          </a:prstGeom>
          <a:noFill/>
          <a:ln>
            <a:noFill/>
          </a:ln>
        </p:spPr>
      </p:pic>
      <p:pic>
        <p:nvPicPr>
          <p:cNvPr id="10" name="Picture 9">
            <a:extLst>
              <a:ext uri="{FF2B5EF4-FFF2-40B4-BE49-F238E27FC236}">
                <a16:creationId xmlns:a16="http://schemas.microsoft.com/office/drawing/2014/main" id="{C4925D06-129D-25F3-92FE-3154332BB1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672" y="1127713"/>
            <a:ext cx="1213616" cy="1508942"/>
          </a:xfrm>
          <a:prstGeom prst="rect">
            <a:avLst/>
          </a:prstGeom>
          <a:noFill/>
          <a:ln>
            <a:noFill/>
          </a:ln>
        </p:spPr>
      </p:pic>
      <p:sp>
        <p:nvSpPr>
          <p:cNvPr id="13" name="TextBox 12">
            <a:extLst>
              <a:ext uri="{FF2B5EF4-FFF2-40B4-BE49-F238E27FC236}">
                <a16:creationId xmlns:a16="http://schemas.microsoft.com/office/drawing/2014/main" id="{132A3C3F-349F-82CA-401D-499B926F3185}"/>
              </a:ext>
            </a:extLst>
          </p:cNvPr>
          <p:cNvSpPr txBox="1"/>
          <p:nvPr/>
        </p:nvSpPr>
        <p:spPr>
          <a:xfrm>
            <a:off x="-262328" y="3001911"/>
            <a:ext cx="4572000" cy="1397562"/>
          </a:xfrm>
          <a:prstGeom prst="rect">
            <a:avLst/>
          </a:prstGeom>
          <a:noFill/>
        </p:spPr>
        <p:txBody>
          <a:bodyPr wrap="square">
            <a:spAutoFit/>
          </a:bodyPr>
          <a:lstStyle/>
          <a:p>
            <a:pPr algn="ctr">
              <a:lnSpc>
                <a:spcPct val="107000"/>
              </a:lnSpc>
              <a:spcAft>
                <a:spcPts val="800"/>
              </a:spcAft>
              <a:tabLst>
                <a:tab pos="970280" algn="l"/>
              </a:tabLst>
            </a:pPr>
            <a:r>
              <a:rPr lang="zh-CN" sz="2400" b="1">
                <a:effectLst/>
                <a:latin typeface="SimHei" panose="02010609060101010101" pitchFamily="49" charset="-122"/>
                <a:ea typeface="SimHei" panose="02010609060101010101" pitchFamily="49" charset="-122"/>
                <a:cs typeface="Arial" panose="020B0604020202020204" pitchFamily="34" charset="0"/>
              </a:rPr>
              <a:t>安息日是</a:t>
            </a:r>
            <a:endParaRPr lang="en-SG" altLang="zh-CN" sz="2400" b="1">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tabLst>
                <a:tab pos="970280" algn="l"/>
              </a:tabLst>
            </a:pPr>
            <a:r>
              <a:rPr lang="zh-CN" sz="2400" b="1">
                <a:effectLst/>
                <a:latin typeface="SimHei" panose="02010609060101010101" pitchFamily="49" charset="-122"/>
                <a:ea typeface="SimHei" panose="02010609060101010101" pitchFamily="49" charset="-122"/>
                <a:cs typeface="Arial" panose="020B0604020202020204" pitchFamily="34" charset="0"/>
              </a:rPr>
              <a:t>摩西之约的记号 </a:t>
            </a:r>
            <a:endParaRPr lang="en-US" altLang="zh-CN" sz="2400" b="1">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tabLst>
                <a:tab pos="970280" algn="l"/>
              </a:tabLst>
            </a:pPr>
            <a:r>
              <a:rPr lang="zh-CN" sz="2000">
                <a:effectLst/>
                <a:latin typeface="Calibri" panose="020F0502020204030204" pitchFamily="34" charset="0"/>
                <a:ea typeface="SimSun" panose="02010600030101010101" pitchFamily="2" charset="-122"/>
                <a:cs typeface="Arial" panose="020B0604020202020204" pitchFamily="34" charset="0"/>
              </a:rPr>
              <a:t>（出</a:t>
            </a:r>
            <a:r>
              <a:rPr lang="en-SG" sz="2000">
                <a:effectLst/>
                <a:latin typeface="Calibri" panose="020F0502020204030204" pitchFamily="34" charset="0"/>
                <a:ea typeface="SimSun" panose="02010600030101010101" pitchFamily="2" charset="-122"/>
                <a:cs typeface="Arial" panose="020B0604020202020204" pitchFamily="34" charset="0"/>
              </a:rPr>
              <a:t>31:13, 17</a:t>
            </a:r>
            <a:r>
              <a:rPr lang="zh-CN" sz="2000">
                <a:effectLst/>
                <a:latin typeface="Calibri" panose="020F0502020204030204" pitchFamily="34" charset="0"/>
                <a:ea typeface="SimSun" panose="02010600030101010101" pitchFamily="2" charset="-122"/>
                <a:cs typeface="Arial" panose="020B0604020202020204" pitchFamily="34" charset="0"/>
              </a:rPr>
              <a:t>）</a:t>
            </a:r>
            <a:endParaRPr lang="en-SG" sz="1800">
              <a:effectLst/>
              <a:latin typeface="Calibri" panose="020F0502020204030204" pitchFamily="34" charset="0"/>
              <a:ea typeface="SimSun" panose="02010600030101010101" pitchFamily="2" charset="-122"/>
              <a:cs typeface="Arial" panose="020B0604020202020204" pitchFamily="34" charset="0"/>
            </a:endParaRPr>
          </a:p>
        </p:txBody>
      </p:sp>
      <p:sp>
        <p:nvSpPr>
          <p:cNvPr id="16" name="TextBox 15">
            <a:extLst>
              <a:ext uri="{FF2B5EF4-FFF2-40B4-BE49-F238E27FC236}">
                <a16:creationId xmlns:a16="http://schemas.microsoft.com/office/drawing/2014/main" id="{5341452E-9D81-ED55-1245-D28B1898C669}"/>
              </a:ext>
            </a:extLst>
          </p:cNvPr>
          <p:cNvSpPr txBox="1"/>
          <p:nvPr/>
        </p:nvSpPr>
        <p:spPr>
          <a:xfrm>
            <a:off x="4965296" y="4610527"/>
            <a:ext cx="3459554" cy="371064"/>
          </a:xfrm>
          <a:prstGeom prst="rect">
            <a:avLst/>
          </a:prstGeom>
          <a:noFill/>
        </p:spPr>
        <p:txBody>
          <a:bodyPr wrap="square">
            <a:spAutoFit/>
          </a:bodyPr>
          <a:lstStyle/>
          <a:p>
            <a:pPr algn="ctr">
              <a:lnSpc>
                <a:spcPct val="107000"/>
              </a:lnSpc>
              <a:spcAft>
                <a:spcPts val="800"/>
              </a:spcAft>
              <a:tabLst>
                <a:tab pos="970280" algn="l"/>
              </a:tabLst>
            </a:pPr>
            <a:r>
              <a:rPr lang="zh-CN" b="1">
                <a:effectLst/>
                <a:latin typeface="Calibri" panose="020F0502020204030204" pitchFamily="34" charset="0"/>
                <a:ea typeface="SimSun" panose="02010600030101010101" pitchFamily="2" charset="-122"/>
                <a:cs typeface="Arial" panose="020B0604020202020204" pitchFamily="34" charset="0"/>
              </a:rPr>
              <a:t>（</a:t>
            </a:r>
            <a:r>
              <a:rPr lang="zh-CN" altLang="en-US" b="1">
                <a:latin typeface="Calibri" panose="020F0502020204030204" pitchFamily="34" charset="0"/>
                <a:ea typeface="SimSun" panose="02010600030101010101" pitchFamily="2" charset="-122"/>
                <a:cs typeface="Arial" panose="020B0604020202020204" pitchFamily="34" charset="0"/>
              </a:rPr>
              <a:t>太</a:t>
            </a:r>
            <a:r>
              <a:rPr lang="en-US" altLang="zh-CN" b="1">
                <a:latin typeface="Calibri" panose="020F0502020204030204" pitchFamily="34" charset="0"/>
                <a:ea typeface="SimSun" panose="02010600030101010101" pitchFamily="2" charset="-122"/>
                <a:cs typeface="Arial" panose="020B0604020202020204" pitchFamily="34" charset="0"/>
              </a:rPr>
              <a:t>11:28</a:t>
            </a:r>
            <a:r>
              <a:rPr lang="zh-CN" altLang="en-US" b="1">
                <a:latin typeface="Calibri" panose="020F0502020204030204" pitchFamily="34" charset="0"/>
                <a:ea typeface="SimSun" panose="02010600030101010101" pitchFamily="2" charset="-122"/>
                <a:cs typeface="Arial" panose="020B0604020202020204" pitchFamily="34" charset="0"/>
              </a:rPr>
              <a:t>、西</a:t>
            </a:r>
            <a:r>
              <a:rPr lang="en-US" altLang="zh-CN" b="1">
                <a:latin typeface="Calibri" panose="020F0502020204030204" pitchFamily="34" charset="0"/>
                <a:ea typeface="SimSun" panose="02010600030101010101" pitchFamily="2" charset="-122"/>
                <a:cs typeface="Arial" panose="020B0604020202020204" pitchFamily="34" charset="0"/>
              </a:rPr>
              <a:t>2:17</a:t>
            </a:r>
            <a:r>
              <a:rPr lang="zh-CN" altLang="en-US" b="1">
                <a:latin typeface="Calibri" panose="020F0502020204030204" pitchFamily="34" charset="0"/>
                <a:ea typeface="SimSun" panose="02010600030101010101" pitchFamily="2" charset="-122"/>
                <a:cs typeface="Arial" panose="020B0604020202020204" pitchFamily="34" charset="0"/>
              </a:rPr>
              <a:t>*、来</a:t>
            </a:r>
            <a:r>
              <a:rPr lang="en-US" altLang="zh-CN" b="1">
                <a:latin typeface="Calibri" panose="020F0502020204030204" pitchFamily="34" charset="0"/>
                <a:ea typeface="SimSun" panose="02010600030101010101" pitchFamily="2" charset="-122"/>
                <a:cs typeface="Arial" panose="020B0604020202020204" pitchFamily="34" charset="0"/>
              </a:rPr>
              <a:t>4:1-11</a:t>
            </a:r>
            <a:r>
              <a:rPr lang="zh-CN" altLang="en-US" b="1">
                <a:latin typeface="Calibri" panose="020F0502020204030204" pitchFamily="34" charset="0"/>
                <a:ea typeface="SimSun" panose="02010600030101010101" pitchFamily="2" charset="-122"/>
                <a:cs typeface="Arial" panose="020B0604020202020204" pitchFamily="34" charset="0"/>
              </a:rPr>
              <a:t>、</a:t>
            </a:r>
            <a:r>
              <a:rPr lang="en-US" altLang="zh-CN" b="1">
                <a:latin typeface="Calibri" panose="020F0502020204030204" pitchFamily="34" charset="0"/>
                <a:ea typeface="SimSun" panose="02010600030101010101" pitchFamily="2" charset="-122"/>
                <a:cs typeface="Arial" panose="020B0604020202020204" pitchFamily="34" charset="0"/>
              </a:rPr>
              <a:t>10:1</a:t>
            </a:r>
            <a:r>
              <a:rPr lang="zh-CN" sz="1800" b="1">
                <a:effectLst/>
                <a:latin typeface="Calibri" panose="020F0502020204030204" pitchFamily="34" charset="0"/>
                <a:ea typeface="SimSun" panose="02010600030101010101" pitchFamily="2" charset="-122"/>
                <a:cs typeface="Arial" panose="020B0604020202020204" pitchFamily="34" charset="0"/>
              </a:rPr>
              <a:t>）</a:t>
            </a:r>
            <a:endParaRPr lang="en-SG" sz="1600" b="1">
              <a:effectLst/>
              <a:latin typeface="Calibri" panose="020F0502020204030204" pitchFamily="34" charset="0"/>
              <a:ea typeface="SimSun" panose="02010600030101010101" pitchFamily="2" charset="-122"/>
              <a:cs typeface="Arial" panose="020B0604020202020204" pitchFamily="34" charset="0"/>
            </a:endParaRPr>
          </a:p>
        </p:txBody>
      </p:sp>
      <p:sp>
        <p:nvSpPr>
          <p:cNvPr id="2" name="Right Arrow 1">
            <a:extLst>
              <a:ext uri="{FF2B5EF4-FFF2-40B4-BE49-F238E27FC236}">
                <a16:creationId xmlns:a16="http://schemas.microsoft.com/office/drawing/2014/main" id="{098C0044-4906-3375-04F8-7388E57525EE}"/>
              </a:ext>
            </a:extLst>
          </p:cNvPr>
          <p:cNvSpPr/>
          <p:nvPr/>
        </p:nvSpPr>
        <p:spPr>
          <a:xfrm>
            <a:off x="3627620" y="773099"/>
            <a:ext cx="1533164" cy="23330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lumMod val="50000"/>
                  </a:schemeClr>
                </a:solidFill>
              </a:rPr>
              <a:t>预表在</a:t>
            </a:r>
          </a:p>
          <a:p>
            <a:pPr algn="ctr"/>
            <a:r>
              <a:rPr lang="en-US" sz="1800" b="1">
                <a:solidFill>
                  <a:schemeClr val="tx1">
                    <a:lumMod val="50000"/>
                  </a:schemeClr>
                </a:solidFill>
              </a:rPr>
              <a:t>基督里的安息</a:t>
            </a:r>
          </a:p>
        </p:txBody>
      </p:sp>
      <p:sp>
        <p:nvSpPr>
          <p:cNvPr id="3" name="TextBox 2">
            <a:extLst>
              <a:ext uri="{FF2B5EF4-FFF2-40B4-BE49-F238E27FC236}">
                <a16:creationId xmlns:a16="http://schemas.microsoft.com/office/drawing/2014/main" id="{C9855E50-3318-6A00-4A60-561202F7E457}"/>
              </a:ext>
            </a:extLst>
          </p:cNvPr>
          <p:cNvSpPr txBox="1"/>
          <p:nvPr/>
        </p:nvSpPr>
        <p:spPr>
          <a:xfrm>
            <a:off x="5031254" y="3001911"/>
            <a:ext cx="3157723" cy="1289456"/>
          </a:xfrm>
          <a:prstGeom prst="rect">
            <a:avLst/>
          </a:prstGeom>
          <a:noFill/>
        </p:spPr>
        <p:txBody>
          <a:bodyPr wrap="square">
            <a:spAutoFit/>
          </a:bodyPr>
          <a:lstStyle/>
          <a:p>
            <a:pPr algn="ctr">
              <a:lnSpc>
                <a:spcPct val="150000"/>
              </a:lnSpc>
            </a:pPr>
            <a:r>
              <a:rPr lang="en-US" sz="1800" b="1"/>
              <a:t>太 11:28  </a:t>
            </a:r>
          </a:p>
          <a:p>
            <a:pPr algn="ctr">
              <a:lnSpc>
                <a:spcPct val="150000"/>
              </a:lnSpc>
            </a:pPr>
            <a:r>
              <a:rPr lang="zh-CN" altLang="en-US" sz="1800" b="1"/>
              <a:t>凡劳苦担重担的人可以到我这里来，</a:t>
            </a:r>
            <a:r>
              <a:rPr lang="zh-CN" altLang="en-US" sz="1800" b="1">
                <a:highlight>
                  <a:srgbClr val="FFFF00"/>
                </a:highlight>
              </a:rPr>
              <a:t>我就使你们得安息</a:t>
            </a:r>
            <a:r>
              <a:rPr lang="zh-CN" altLang="en-US" sz="1800" b="1"/>
              <a:t>。</a:t>
            </a:r>
            <a:endParaRPr lang="en-US" sz="1800" b="1"/>
          </a:p>
        </p:txBody>
      </p:sp>
    </p:spTree>
    <p:extLst>
      <p:ext uri="{BB962C8B-B14F-4D97-AF65-F5344CB8AC3E}">
        <p14:creationId xmlns:p14="http://schemas.microsoft.com/office/powerpoint/2010/main" val="314056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Rectangle 1">
            <a:extLst>
              <a:ext uri="{FF2B5EF4-FFF2-40B4-BE49-F238E27FC236}">
                <a16:creationId xmlns:a16="http://schemas.microsoft.com/office/drawing/2014/main" id="{2F96919C-BBC6-726C-7D50-60C5D25D2C17}"/>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F8D77FC-194C-14FE-0C55-12C7DA53BA9D}"/>
              </a:ext>
            </a:extLst>
          </p:cNvPr>
          <p:cNvGrpSpPr/>
          <p:nvPr/>
        </p:nvGrpSpPr>
        <p:grpSpPr>
          <a:xfrm>
            <a:off x="265836" y="2925421"/>
            <a:ext cx="2366447" cy="1587802"/>
            <a:chOff x="1" y="246888"/>
            <a:chExt cx="3586038" cy="4489704"/>
          </a:xfrm>
        </p:grpSpPr>
        <p:sp>
          <p:nvSpPr>
            <p:cNvPr id="10" name="Rectangle 9">
              <a:extLst>
                <a:ext uri="{FF2B5EF4-FFF2-40B4-BE49-F238E27FC236}">
                  <a16:creationId xmlns:a16="http://schemas.microsoft.com/office/drawing/2014/main" id="{B49F87D2-70A0-22E5-E8E0-B9960E6C13C5}"/>
                </a:ext>
              </a:extLst>
            </p:cNvPr>
            <p:cNvSpPr/>
            <p:nvPr/>
          </p:nvSpPr>
          <p:spPr>
            <a:xfrm>
              <a:off x="192024" y="246888"/>
              <a:ext cx="3191255" cy="4489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etch, drawing, art&#10;&#10;Description automatically generated">
              <a:extLst>
                <a:ext uri="{FF2B5EF4-FFF2-40B4-BE49-F238E27FC236}">
                  <a16:creationId xmlns:a16="http://schemas.microsoft.com/office/drawing/2014/main" id="{6DE1EC87-7F94-E07D-C002-847C28DABB74}"/>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aturation sat="0"/>
                      </a14:imgEffect>
                    </a14:imgLayer>
                  </a14:imgProps>
                </a:ext>
              </a:extLst>
            </a:blip>
            <a:srcRect t="17245" r="-583" b="14134"/>
            <a:stretch/>
          </p:blipFill>
          <p:spPr>
            <a:xfrm>
              <a:off x="1" y="806958"/>
              <a:ext cx="3586038" cy="3529584"/>
            </a:xfrm>
            <a:prstGeom prst="rect">
              <a:avLst/>
            </a:prstGeom>
          </p:spPr>
        </p:pic>
      </p:grpSp>
      <p:sp>
        <p:nvSpPr>
          <p:cNvPr id="7" name="TextBox 6">
            <a:extLst>
              <a:ext uri="{FF2B5EF4-FFF2-40B4-BE49-F238E27FC236}">
                <a16:creationId xmlns:a16="http://schemas.microsoft.com/office/drawing/2014/main" id="{C7276E3C-FDB5-BF75-47E8-51D6613F7B01}"/>
              </a:ext>
            </a:extLst>
          </p:cNvPr>
          <p:cNvSpPr txBox="1"/>
          <p:nvPr/>
        </p:nvSpPr>
        <p:spPr>
          <a:xfrm>
            <a:off x="3294488" y="1507887"/>
            <a:ext cx="5681209" cy="1688411"/>
          </a:xfrm>
          <a:prstGeom prst="rect">
            <a:avLst/>
          </a:prstGeom>
          <a:noFill/>
        </p:spPr>
        <p:txBody>
          <a:bodyPr wrap="square">
            <a:spAutoFit/>
          </a:bodyPr>
          <a:lstStyle/>
          <a:p>
            <a:pPr>
              <a:lnSpc>
                <a:spcPct val="150000"/>
              </a:lnSpc>
            </a:pPr>
            <a:r>
              <a:rPr lang="en-US" sz="2400">
                <a:solidFill>
                  <a:srgbClr val="FFFF00"/>
                </a:solidFill>
              </a:rPr>
              <a:t>士</a:t>
            </a:r>
            <a:r>
              <a:rPr lang="en-US" sz="2400">
                <a:solidFill>
                  <a:schemeClr val="bg1"/>
                </a:solidFill>
              </a:rPr>
              <a:t> 2:14  ...</a:t>
            </a:r>
            <a:r>
              <a:rPr lang="zh-CN" altLang="en-US" sz="2400">
                <a:solidFill>
                  <a:schemeClr val="bg1"/>
                </a:solidFill>
              </a:rPr>
              <a:t>把他们交在抢夺他们的人手中，又将他们付与四围仇敌的手中，甚至他们在仇敌面前再不能站立得住。</a:t>
            </a:r>
          </a:p>
        </p:txBody>
      </p:sp>
      <p:sp>
        <p:nvSpPr>
          <p:cNvPr id="9" name="TextBox 8">
            <a:extLst>
              <a:ext uri="{FF2B5EF4-FFF2-40B4-BE49-F238E27FC236}">
                <a16:creationId xmlns:a16="http://schemas.microsoft.com/office/drawing/2014/main" id="{3D982612-1D3A-7FE1-E415-BB016E84BE2E}"/>
              </a:ext>
            </a:extLst>
          </p:cNvPr>
          <p:cNvSpPr txBox="1"/>
          <p:nvPr/>
        </p:nvSpPr>
        <p:spPr>
          <a:xfrm>
            <a:off x="3092990" y="4086771"/>
            <a:ext cx="5585792" cy="830997"/>
          </a:xfrm>
          <a:prstGeom prst="rect">
            <a:avLst/>
          </a:prstGeom>
          <a:noFill/>
        </p:spPr>
        <p:txBody>
          <a:bodyPr wrap="square">
            <a:spAutoFit/>
          </a:bodyPr>
          <a:lstStyle/>
          <a:p>
            <a:pPr algn="l"/>
            <a:r>
              <a:rPr lang="en-SG" sz="1200" b="1" i="0" u="sng" strike="noStrike">
                <a:solidFill>
                  <a:schemeClr val="bg1"/>
                </a:solidFill>
                <a:effectLst/>
                <a:latin typeface="Helvetica Neue" panose="02000503000000020004" pitchFamily="2" charset="0"/>
                <a:hlinkClick r:id="rId5">
                  <a:extLst>
                    <a:ext uri="{A12FA001-AC4F-418D-AE19-62706E023703}">
                      <ahyp:hlinkClr xmlns:ahyp="http://schemas.microsoft.com/office/drawing/2018/hyperlinkcolor" val="tx"/>
                    </a:ext>
                  </a:extLst>
                </a:hlinkClick>
              </a:rPr>
              <a:t>Jdg 2:14</a:t>
            </a:r>
            <a:r>
              <a:rPr lang="en-SG" sz="1200" b="0" i="0" u="none" strike="noStrike">
                <a:solidFill>
                  <a:schemeClr val="bg1"/>
                </a:solidFill>
                <a:effectLst/>
                <a:latin typeface="Helvetica Neue" panose="02000503000000020004" pitchFamily="2" charset="0"/>
                <a:hlinkClick r:id="rId5">
                  <a:extLst>
                    <a:ext uri="{A12FA001-AC4F-418D-AE19-62706E023703}">
                      <ahyp:hlinkClr xmlns:ahyp="http://schemas.microsoft.com/office/drawing/2018/hyperlinkcolor" val="tx"/>
                    </a:ext>
                  </a:extLst>
                </a:hlinkClick>
              </a:rPr>
              <a:t> </a:t>
            </a:r>
            <a:r>
              <a:rPr lang="en-SG" sz="1200" b="0" i="0" u="none" strike="noStrike">
                <a:solidFill>
                  <a:schemeClr val="bg1"/>
                </a:solidFill>
                <a:effectLst/>
                <a:latin typeface="Helvetica Neue" panose="02000503000000020004" pitchFamily="2" charset="0"/>
              </a:rPr>
              <a:t> So the anger of the LORD was kindled against Israel, and he gave them over to plunderers, who plundered them. And he sold them into the hand of their surrounding enemies, so that they could no longer withstand their enemies.</a:t>
            </a:r>
          </a:p>
        </p:txBody>
      </p:sp>
      <p:pic>
        <p:nvPicPr>
          <p:cNvPr id="6" name="Picture 5">
            <a:extLst>
              <a:ext uri="{FF2B5EF4-FFF2-40B4-BE49-F238E27FC236}">
                <a16:creationId xmlns:a16="http://schemas.microsoft.com/office/drawing/2014/main" id="{B8DC056C-32AF-C2B2-A026-AD51B0944AE9}"/>
              </a:ext>
            </a:extLst>
          </p:cNvPr>
          <p:cNvPicPr>
            <a:picLocks noChangeAspect="1"/>
          </p:cNvPicPr>
          <p:nvPr/>
        </p:nvPicPr>
        <p:blipFill>
          <a:blip r:embed="rId6"/>
          <a:stretch>
            <a:fillRect/>
          </a:stretch>
        </p:blipFill>
        <p:spPr>
          <a:xfrm>
            <a:off x="376344" y="711452"/>
            <a:ext cx="2111133" cy="1592871"/>
          </a:xfrm>
          <a:prstGeom prst="rect">
            <a:avLst/>
          </a:prstGeom>
        </p:spPr>
      </p:pic>
    </p:spTree>
    <p:extLst>
      <p:ext uri="{BB962C8B-B14F-4D97-AF65-F5344CB8AC3E}">
        <p14:creationId xmlns:p14="http://schemas.microsoft.com/office/powerpoint/2010/main" val="403386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Rectangle 1">
            <a:extLst>
              <a:ext uri="{FF2B5EF4-FFF2-40B4-BE49-F238E27FC236}">
                <a16:creationId xmlns:a16="http://schemas.microsoft.com/office/drawing/2014/main" id="{D0806116-CBAB-BE4A-1457-25DB24661A59}"/>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A5769679-8247-9A10-1600-EF76A1C68B25}"/>
              </a:ext>
            </a:extLst>
          </p:cNvPr>
          <p:cNvPicPr>
            <a:picLocks noChangeAspect="1"/>
          </p:cNvPicPr>
          <p:nvPr/>
        </p:nvPicPr>
        <p:blipFill>
          <a:blip r:embed="rId3"/>
          <a:stretch>
            <a:fillRect/>
          </a:stretch>
        </p:blipFill>
        <p:spPr>
          <a:xfrm>
            <a:off x="226607" y="2697047"/>
            <a:ext cx="2743200" cy="1803400"/>
          </a:xfrm>
          <a:prstGeom prst="rect">
            <a:avLst/>
          </a:prstGeom>
        </p:spPr>
      </p:pic>
      <p:sp>
        <p:nvSpPr>
          <p:cNvPr id="7" name="TextBox 6">
            <a:extLst>
              <a:ext uri="{FF2B5EF4-FFF2-40B4-BE49-F238E27FC236}">
                <a16:creationId xmlns:a16="http://schemas.microsoft.com/office/drawing/2014/main" id="{C7276E3C-FDB5-BF75-47E8-51D6613F7B01}"/>
              </a:ext>
            </a:extLst>
          </p:cNvPr>
          <p:cNvSpPr txBox="1"/>
          <p:nvPr/>
        </p:nvSpPr>
        <p:spPr>
          <a:xfrm>
            <a:off x="3240154" y="711452"/>
            <a:ext cx="3551586" cy="2220480"/>
          </a:xfrm>
          <a:prstGeom prst="rect">
            <a:avLst/>
          </a:prstGeom>
          <a:noFill/>
        </p:spPr>
        <p:txBody>
          <a:bodyPr wrap="square">
            <a:spAutoFit/>
          </a:bodyPr>
          <a:lstStyle/>
          <a:p>
            <a:pPr algn="ctr">
              <a:lnSpc>
                <a:spcPct val="150000"/>
              </a:lnSpc>
            </a:pPr>
            <a:r>
              <a:rPr lang="zh-CN" altLang="en-US" sz="3200">
                <a:solidFill>
                  <a:schemeClr val="bg1"/>
                </a:solidFill>
              </a:rPr>
              <a:t>神允许以色列</a:t>
            </a:r>
            <a:endParaRPr lang="en-SG" altLang="zh-CN" sz="3200">
              <a:solidFill>
                <a:schemeClr val="bg1"/>
              </a:solidFill>
            </a:endParaRPr>
          </a:p>
          <a:p>
            <a:pPr algn="ctr">
              <a:lnSpc>
                <a:spcPct val="150000"/>
              </a:lnSpc>
            </a:pPr>
            <a:r>
              <a:rPr lang="zh-CN" altLang="en-US" sz="3200">
                <a:solidFill>
                  <a:schemeClr val="bg1"/>
                </a:solidFill>
              </a:rPr>
              <a:t>被她所迷恋的奸夫</a:t>
            </a:r>
            <a:endParaRPr lang="en-SG" altLang="zh-CN" sz="3200">
              <a:solidFill>
                <a:schemeClr val="bg1"/>
              </a:solidFill>
            </a:endParaRPr>
          </a:p>
          <a:p>
            <a:pPr algn="ctr">
              <a:lnSpc>
                <a:spcPct val="150000"/>
              </a:lnSpc>
            </a:pPr>
            <a:r>
              <a:rPr lang="zh-CN" altLang="en-US" sz="3200">
                <a:solidFill>
                  <a:schemeClr val="bg1"/>
                </a:solidFill>
              </a:rPr>
              <a:t>家暴</a:t>
            </a:r>
          </a:p>
        </p:txBody>
      </p:sp>
      <p:sp>
        <p:nvSpPr>
          <p:cNvPr id="9" name="TextBox 8">
            <a:extLst>
              <a:ext uri="{FF2B5EF4-FFF2-40B4-BE49-F238E27FC236}">
                <a16:creationId xmlns:a16="http://schemas.microsoft.com/office/drawing/2014/main" id="{3D982612-1D3A-7FE1-E415-BB016E84BE2E}"/>
              </a:ext>
            </a:extLst>
          </p:cNvPr>
          <p:cNvSpPr txBox="1"/>
          <p:nvPr/>
        </p:nvSpPr>
        <p:spPr>
          <a:xfrm>
            <a:off x="3287862" y="2925033"/>
            <a:ext cx="3503878" cy="646331"/>
          </a:xfrm>
          <a:prstGeom prst="rect">
            <a:avLst/>
          </a:prstGeom>
          <a:noFill/>
        </p:spPr>
        <p:txBody>
          <a:bodyPr wrap="square">
            <a:spAutoFit/>
          </a:bodyPr>
          <a:lstStyle/>
          <a:p>
            <a:pPr algn="ctr"/>
            <a:r>
              <a:rPr lang="en-SG" sz="1200" b="0" i="0" u="none" strike="noStrike">
                <a:solidFill>
                  <a:schemeClr val="bg1"/>
                </a:solidFill>
                <a:effectLst/>
                <a:latin typeface="Helvetica Neue" panose="02000503000000020004" pitchFamily="2" charset="0"/>
              </a:rPr>
              <a:t>Israel was beaten by the adulterer </a:t>
            </a:r>
          </a:p>
          <a:p>
            <a:pPr algn="ctr"/>
            <a:r>
              <a:rPr lang="en-SG" sz="1200" b="0" i="0" u="none" strike="noStrike">
                <a:solidFill>
                  <a:schemeClr val="bg1"/>
                </a:solidFill>
                <a:effectLst/>
                <a:latin typeface="Helvetica Neue" panose="02000503000000020004" pitchFamily="2" charset="0"/>
              </a:rPr>
              <a:t>she was infatuated with</a:t>
            </a:r>
          </a:p>
          <a:p>
            <a:pPr algn="ctr"/>
            <a:endParaRPr lang="en-SG" sz="1200" b="0" i="0" u="none" strike="noStrike">
              <a:solidFill>
                <a:schemeClr val="bg1"/>
              </a:solidFill>
              <a:effectLst/>
              <a:latin typeface="Helvetica Neue" panose="02000503000000020004" pitchFamily="2" charset="0"/>
            </a:endParaRPr>
          </a:p>
        </p:txBody>
      </p:sp>
      <p:pic>
        <p:nvPicPr>
          <p:cNvPr id="6" name="Picture 5">
            <a:extLst>
              <a:ext uri="{FF2B5EF4-FFF2-40B4-BE49-F238E27FC236}">
                <a16:creationId xmlns:a16="http://schemas.microsoft.com/office/drawing/2014/main" id="{B8DC056C-32AF-C2B2-A026-AD51B0944AE9}"/>
              </a:ext>
            </a:extLst>
          </p:cNvPr>
          <p:cNvPicPr>
            <a:picLocks noChangeAspect="1"/>
          </p:cNvPicPr>
          <p:nvPr/>
        </p:nvPicPr>
        <p:blipFill>
          <a:blip r:embed="rId4"/>
          <a:stretch>
            <a:fillRect/>
          </a:stretch>
        </p:blipFill>
        <p:spPr>
          <a:xfrm>
            <a:off x="248477" y="768350"/>
            <a:ext cx="2743200" cy="1803400"/>
          </a:xfrm>
          <a:prstGeom prst="rect">
            <a:avLst/>
          </a:prstGeom>
        </p:spPr>
      </p:pic>
      <p:sp>
        <p:nvSpPr>
          <p:cNvPr id="12" name="TextBox 11">
            <a:extLst>
              <a:ext uri="{FF2B5EF4-FFF2-40B4-BE49-F238E27FC236}">
                <a16:creationId xmlns:a16="http://schemas.microsoft.com/office/drawing/2014/main" id="{58933B30-A41E-B017-8A88-96DEBF156E72}"/>
              </a:ext>
            </a:extLst>
          </p:cNvPr>
          <p:cNvSpPr txBox="1"/>
          <p:nvPr/>
        </p:nvSpPr>
        <p:spPr>
          <a:xfrm>
            <a:off x="3196414" y="3803433"/>
            <a:ext cx="3760977" cy="461665"/>
          </a:xfrm>
          <a:prstGeom prst="rect">
            <a:avLst/>
          </a:prstGeom>
          <a:noFill/>
        </p:spPr>
        <p:txBody>
          <a:bodyPr wrap="square">
            <a:spAutoFit/>
          </a:bodyPr>
          <a:lstStyle/>
          <a:p>
            <a:pPr algn="ctr"/>
            <a:r>
              <a:rPr lang="en-SG" sz="1200">
                <a:solidFill>
                  <a:schemeClr val="bg1"/>
                </a:solidFill>
                <a:latin typeface="Helvetica Neue" panose="02000503000000020004" pitchFamily="2" charset="0"/>
              </a:rPr>
              <a:t>结</a:t>
            </a:r>
            <a:r>
              <a:rPr lang="en-US" altLang="zh-CN" sz="1200">
                <a:solidFill>
                  <a:schemeClr val="bg1"/>
                </a:solidFill>
                <a:latin typeface="Helvetica Neue" panose="02000503000000020004" pitchFamily="2" charset="0"/>
              </a:rPr>
              <a:t>16:30-42</a:t>
            </a:r>
            <a:r>
              <a:rPr lang="zh-CN" altLang="en-US" sz="1200">
                <a:solidFill>
                  <a:schemeClr val="bg1"/>
                </a:solidFill>
                <a:latin typeface="Helvetica Neue" panose="02000503000000020004" pitchFamily="2" charset="0"/>
              </a:rPr>
              <a:t>、耶</a:t>
            </a:r>
            <a:r>
              <a:rPr lang="en-US" altLang="zh-CN" sz="1200">
                <a:solidFill>
                  <a:schemeClr val="bg1"/>
                </a:solidFill>
                <a:latin typeface="Helvetica Neue" panose="02000503000000020004" pitchFamily="2" charset="0"/>
              </a:rPr>
              <a:t>3:6-14</a:t>
            </a:r>
            <a:r>
              <a:rPr lang="zh-CN" altLang="en-US" sz="1200">
                <a:solidFill>
                  <a:schemeClr val="bg1"/>
                </a:solidFill>
                <a:latin typeface="Helvetica Neue" panose="02000503000000020004" pitchFamily="2" charset="0"/>
              </a:rPr>
              <a:t>、赛</a:t>
            </a:r>
            <a:r>
              <a:rPr lang="en-US" altLang="zh-CN" sz="1200">
                <a:solidFill>
                  <a:schemeClr val="bg1"/>
                </a:solidFill>
                <a:latin typeface="Helvetica Neue" panose="02000503000000020004" pitchFamily="2" charset="0"/>
              </a:rPr>
              <a:t>1:21-26</a:t>
            </a:r>
            <a:r>
              <a:rPr lang="zh-CN" altLang="en-US" sz="1200">
                <a:solidFill>
                  <a:schemeClr val="bg1"/>
                </a:solidFill>
                <a:latin typeface="Helvetica Neue" panose="02000503000000020004" pitchFamily="2" charset="0"/>
              </a:rPr>
              <a:t>、</a:t>
            </a:r>
            <a:endParaRPr lang="en-SG" sz="1200" b="0" i="0" u="none" strike="noStrike">
              <a:solidFill>
                <a:schemeClr val="bg1"/>
              </a:solidFill>
              <a:effectLst/>
              <a:latin typeface="Helvetica Neue" panose="02000503000000020004" pitchFamily="2" charset="0"/>
            </a:endParaRPr>
          </a:p>
          <a:p>
            <a:pPr algn="ctr"/>
            <a:endParaRPr lang="en-SG" sz="1200" b="0" i="0" u="none" strike="noStrike">
              <a:solidFill>
                <a:schemeClr val="bg1"/>
              </a:solidFill>
              <a:effectLst/>
              <a:latin typeface="Helvetica Neue" panose="02000503000000020004" pitchFamily="2" charset="0"/>
            </a:endParaRPr>
          </a:p>
        </p:txBody>
      </p:sp>
      <p:pic>
        <p:nvPicPr>
          <p:cNvPr id="13" name="Picture 12">
            <a:extLst>
              <a:ext uri="{FF2B5EF4-FFF2-40B4-BE49-F238E27FC236}">
                <a16:creationId xmlns:a16="http://schemas.microsoft.com/office/drawing/2014/main" id="{ADD5FFD5-76A8-620C-A6E1-6845801E53BA}"/>
              </a:ext>
            </a:extLst>
          </p:cNvPr>
          <p:cNvPicPr>
            <a:picLocks noChangeAspect="1"/>
          </p:cNvPicPr>
          <p:nvPr/>
        </p:nvPicPr>
        <p:blipFill>
          <a:blip r:embed="rId5"/>
          <a:stretch>
            <a:fillRect/>
          </a:stretch>
        </p:blipFill>
        <p:spPr>
          <a:xfrm>
            <a:off x="7334087" y="768350"/>
            <a:ext cx="1561436" cy="1788345"/>
          </a:xfrm>
          <a:prstGeom prst="rect">
            <a:avLst/>
          </a:prstGeom>
        </p:spPr>
      </p:pic>
      <p:pic>
        <p:nvPicPr>
          <p:cNvPr id="14" name="Picture 13">
            <a:extLst>
              <a:ext uri="{FF2B5EF4-FFF2-40B4-BE49-F238E27FC236}">
                <a16:creationId xmlns:a16="http://schemas.microsoft.com/office/drawing/2014/main" id="{B724CE60-9FC3-302F-4E8D-AB3A6F9B367F}"/>
              </a:ext>
            </a:extLst>
          </p:cNvPr>
          <p:cNvPicPr>
            <a:picLocks noChangeAspect="1"/>
          </p:cNvPicPr>
          <p:nvPr/>
        </p:nvPicPr>
        <p:blipFill rotWithShape="1">
          <a:blip r:embed="rId6"/>
          <a:srcRect l="31662" t="2038" r="30410"/>
          <a:stretch/>
        </p:blipFill>
        <p:spPr>
          <a:xfrm>
            <a:off x="7348410" y="2706493"/>
            <a:ext cx="1525243" cy="1865507"/>
          </a:xfrm>
          <a:prstGeom prst="rect">
            <a:avLst/>
          </a:prstGeom>
        </p:spPr>
      </p:pic>
    </p:spTree>
    <p:extLst>
      <p:ext uri="{BB962C8B-B14F-4D97-AF65-F5344CB8AC3E}">
        <p14:creationId xmlns:p14="http://schemas.microsoft.com/office/powerpoint/2010/main" val="172145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5ADC3149-AD93-0240-98E2-CFA03BA831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242363"/>
            <a:ext cx="2947435" cy="4215997"/>
          </a:xfrm>
          <a:prstGeom prst="rect">
            <a:avLst/>
          </a:prstGeom>
          <a:noFill/>
          <a:ln>
            <a:noFill/>
          </a:ln>
        </p:spPr>
      </p:pic>
      <p:sp>
        <p:nvSpPr>
          <p:cNvPr id="4" name="TextBox 3">
            <a:extLst>
              <a:ext uri="{FF2B5EF4-FFF2-40B4-BE49-F238E27FC236}">
                <a16:creationId xmlns:a16="http://schemas.microsoft.com/office/drawing/2014/main" id="{6C93A0DF-770E-A5B0-5348-4D89D7A5F898}"/>
              </a:ext>
            </a:extLst>
          </p:cNvPr>
          <p:cNvSpPr txBox="1"/>
          <p:nvPr/>
        </p:nvSpPr>
        <p:spPr>
          <a:xfrm>
            <a:off x="3848583" y="810466"/>
            <a:ext cx="4572000" cy="3522567"/>
          </a:xfrm>
          <a:prstGeom prst="rect">
            <a:avLst/>
          </a:prstGeom>
          <a:noFill/>
        </p:spPr>
        <p:txBody>
          <a:bodyPr wrap="square">
            <a:spAutoFit/>
          </a:bodyPr>
          <a:lstStyle/>
          <a:p>
            <a:pPr algn="ctr">
              <a:lnSpc>
                <a:spcPct val="107000"/>
              </a:lnSpc>
              <a:spcAft>
                <a:spcPts val="800"/>
              </a:spcAft>
            </a:pPr>
            <a:r>
              <a:rPr lang="zh-CN" sz="3600" b="1">
                <a:effectLst/>
                <a:latin typeface="HEITI SC MEDIUM" pitchFamily="2" charset="-128"/>
                <a:ea typeface="HEITI SC MEDIUM" pitchFamily="2" charset="-128"/>
                <a:cs typeface="Arial" panose="020B0604020202020204" pitchFamily="34" charset="0"/>
              </a:rPr>
              <a:t>士师时代 </a:t>
            </a:r>
            <a:endParaRPr lang="en-US" altLang="zh-CN" sz="3600" b="1">
              <a:effectLst/>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zh-CN" sz="3200" b="1">
                <a:effectLst/>
                <a:latin typeface="HEITI SC MEDIUM" pitchFamily="2" charset="-128"/>
                <a:ea typeface="HEITI SC MEDIUM" pitchFamily="2" charset="-128"/>
                <a:cs typeface="Arial" panose="020B0604020202020204" pitchFamily="34" charset="0"/>
              </a:rPr>
              <a:t>（神</a:t>
            </a:r>
            <a:r>
              <a:rPr lang="zh-CN" altLang="en-US" sz="3200" b="1">
                <a:effectLst/>
                <a:latin typeface="HEITI SC MEDIUM" pitchFamily="2" charset="-128"/>
                <a:ea typeface="HEITI SC MEDIUM" pitchFamily="2" charset="-128"/>
                <a:cs typeface="Arial" panose="020B0604020202020204" pitchFamily="34" charset="0"/>
              </a:rPr>
              <a:t>不断</a:t>
            </a:r>
            <a:r>
              <a:rPr lang="zh-CN" sz="3200" b="1">
                <a:effectLst/>
                <a:latin typeface="HEITI SC MEDIUM" pitchFamily="2" charset="-128"/>
                <a:ea typeface="HEITI SC MEDIUM" pitchFamily="2" charset="-128"/>
                <a:cs typeface="Arial" panose="020B0604020202020204" pitchFamily="34" charset="0"/>
              </a:rPr>
              <a:t>兴起</a:t>
            </a:r>
            <a:r>
              <a:rPr lang="zh-CN" altLang="en-US" sz="3200" b="1">
                <a:latin typeface="HEITI SC MEDIUM" pitchFamily="2" charset="-128"/>
                <a:ea typeface="HEITI SC MEDIUM" pitchFamily="2" charset="-128"/>
                <a:cs typeface="Arial" panose="020B0604020202020204" pitchFamily="34" charset="0"/>
              </a:rPr>
              <a:t>不完美的</a:t>
            </a:r>
            <a:endParaRPr lang="en-SG" altLang="zh-CN" sz="3200" b="1">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zh-CN" sz="3200" b="1">
                <a:effectLst/>
                <a:latin typeface="HEITI SC MEDIUM" pitchFamily="2" charset="-128"/>
                <a:ea typeface="HEITI SC MEDIUM" pitchFamily="2" charset="-128"/>
                <a:cs typeface="Arial" panose="020B0604020202020204" pitchFamily="34" charset="0"/>
              </a:rPr>
              <a:t>士师</a:t>
            </a:r>
            <a:r>
              <a:rPr lang="zh-CN" sz="3200" b="1">
                <a:effectLst/>
                <a:highlight>
                  <a:srgbClr val="FFFF00"/>
                </a:highlight>
                <a:latin typeface="HEITI SC MEDIUM" pitchFamily="2" charset="-128"/>
                <a:ea typeface="HEITI SC MEDIUM" pitchFamily="2" charset="-128"/>
                <a:cs typeface="Arial" panose="020B0604020202020204" pitchFamily="34" charset="0"/>
              </a:rPr>
              <a:t>拯救</a:t>
            </a:r>
            <a:r>
              <a:rPr lang="zh-CN" sz="3200" b="1">
                <a:effectLst/>
                <a:latin typeface="HEITI SC MEDIUM" pitchFamily="2" charset="-128"/>
                <a:ea typeface="HEITI SC MEDIUM" pitchFamily="2" charset="-128"/>
                <a:cs typeface="Arial" panose="020B0604020202020204" pitchFamily="34" charset="0"/>
              </a:rPr>
              <a:t>）</a:t>
            </a:r>
            <a:endParaRPr lang="en-SG" altLang="zh-CN" sz="3200" b="1">
              <a:effectLst/>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en-SG" sz="1800" b="1" i="0" u="none" strike="noStrike">
                <a:solidFill>
                  <a:srgbClr val="202638"/>
                </a:solidFill>
                <a:effectLst/>
                <a:latin typeface="Helvetica Neue" panose="02000503000000020004" pitchFamily="2" charset="0"/>
              </a:rPr>
              <a:t>The Lord Raises Up imperfect Judges</a:t>
            </a:r>
            <a:r>
              <a:rPr lang="zh-CN" altLang="en-US" sz="1800" b="1" i="0" u="none" strike="noStrike">
                <a:solidFill>
                  <a:srgbClr val="202638"/>
                </a:solidFill>
                <a:effectLst/>
                <a:latin typeface="Helvetica Neue" panose="02000503000000020004" pitchFamily="2" charset="0"/>
              </a:rPr>
              <a:t> </a:t>
            </a:r>
            <a:r>
              <a:rPr lang="en-US" altLang="zh-CN" sz="1800" b="1">
                <a:solidFill>
                  <a:srgbClr val="202638"/>
                </a:solidFill>
                <a:latin typeface="Helvetica Neue" panose="02000503000000020004" pitchFamily="2" charset="0"/>
              </a:rPr>
              <a:t>as </a:t>
            </a:r>
            <a:r>
              <a:rPr lang="en-US" altLang="zh-CN" sz="1800" b="1">
                <a:solidFill>
                  <a:srgbClr val="202638"/>
                </a:solidFill>
                <a:highlight>
                  <a:srgbClr val="FFFF00"/>
                </a:highlight>
                <a:latin typeface="Helvetica Neue" panose="02000503000000020004" pitchFamily="2" charset="0"/>
              </a:rPr>
              <a:t>deliverer</a:t>
            </a:r>
            <a:r>
              <a:rPr lang="en-US" altLang="zh-CN" sz="1800" b="1">
                <a:solidFill>
                  <a:srgbClr val="202638"/>
                </a:solidFill>
                <a:latin typeface="Helvetica Neue" panose="02000503000000020004" pitchFamily="2" charset="0"/>
              </a:rPr>
              <a:t> </a:t>
            </a:r>
            <a:endParaRPr lang="en-SG" sz="1800" b="1" i="0" u="none" strike="noStrike">
              <a:solidFill>
                <a:srgbClr val="202638"/>
              </a:solidFill>
              <a:effectLst/>
              <a:latin typeface="Helvetica Neue" panose="02000503000000020004" pitchFamily="2" charset="0"/>
            </a:endParaRPr>
          </a:p>
          <a:p>
            <a:pPr algn="ctr">
              <a:lnSpc>
                <a:spcPct val="107000"/>
              </a:lnSpc>
              <a:spcAft>
                <a:spcPts val="800"/>
              </a:spcAft>
            </a:pPr>
            <a:endParaRPr lang="en-SG" altLang="zh-CN" sz="2800" b="1">
              <a:effectLst/>
              <a:latin typeface="Calibri" panose="020F0502020204030204" pitchFamily="34" charset="0"/>
              <a:ea typeface="SimSun" panose="02010600030101010101" pitchFamily="2" charset="-122"/>
              <a:cs typeface="Arial" panose="020B0604020202020204" pitchFamily="34" charset="0"/>
            </a:endParaRPr>
          </a:p>
          <a:p>
            <a:pPr algn="ctr">
              <a:lnSpc>
                <a:spcPct val="107000"/>
              </a:lnSpc>
              <a:spcAft>
                <a:spcPts val="800"/>
              </a:spcAft>
            </a:pPr>
            <a:r>
              <a:rPr lang="zh-CN" sz="1400" b="1">
                <a:effectLst/>
                <a:latin typeface="Calibri" panose="020F0502020204030204" pitchFamily="34" charset="0"/>
                <a:ea typeface="SimSun" panose="02010600030101010101" pitchFamily="2" charset="-122"/>
                <a:cs typeface="Arial" panose="020B0604020202020204" pitchFamily="34" charset="0"/>
              </a:rPr>
              <a:t>士</a:t>
            </a:r>
            <a:r>
              <a:rPr lang="en-SG" sz="1400" b="1">
                <a:effectLst/>
                <a:latin typeface="Calibri" panose="020F0502020204030204" pitchFamily="34" charset="0"/>
                <a:ea typeface="SimSun" panose="02010600030101010101" pitchFamily="2" charset="-122"/>
                <a:cs typeface="Arial" panose="020B0604020202020204" pitchFamily="34" charset="0"/>
              </a:rPr>
              <a:t>2:19-20</a:t>
            </a:r>
            <a:endParaRPr lang="en-SG" sz="120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9231435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5ADC3149-AD93-0240-98E2-CFA03BA831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782" y="1195910"/>
            <a:ext cx="1703906" cy="2437259"/>
          </a:xfrm>
          <a:prstGeom prst="rect">
            <a:avLst/>
          </a:prstGeom>
          <a:noFill/>
          <a:ln>
            <a:noFill/>
          </a:ln>
        </p:spPr>
      </p:pic>
      <p:sp>
        <p:nvSpPr>
          <p:cNvPr id="3" name="Right Arrow 2">
            <a:extLst>
              <a:ext uri="{FF2B5EF4-FFF2-40B4-BE49-F238E27FC236}">
                <a16:creationId xmlns:a16="http://schemas.microsoft.com/office/drawing/2014/main" id="{27C38527-8102-85F3-297A-16D562B617C7}"/>
              </a:ext>
            </a:extLst>
          </p:cNvPr>
          <p:cNvSpPr/>
          <p:nvPr/>
        </p:nvSpPr>
        <p:spPr>
          <a:xfrm>
            <a:off x="3641938" y="1430361"/>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A28848-6F87-D102-9853-3C03C793736F}"/>
              </a:ext>
            </a:extLst>
          </p:cNvPr>
          <p:cNvPicPr>
            <a:picLocks noChangeAspect="1"/>
          </p:cNvPicPr>
          <p:nvPr/>
        </p:nvPicPr>
        <p:blipFill>
          <a:blip r:embed="rId4"/>
          <a:stretch>
            <a:fillRect/>
          </a:stretch>
        </p:blipFill>
        <p:spPr>
          <a:xfrm>
            <a:off x="5466004" y="1195910"/>
            <a:ext cx="2470104" cy="2370959"/>
          </a:xfrm>
          <a:prstGeom prst="rect">
            <a:avLst/>
          </a:prstGeom>
        </p:spPr>
      </p:pic>
      <p:sp>
        <p:nvSpPr>
          <p:cNvPr id="7" name="TextBox 6">
            <a:extLst>
              <a:ext uri="{FF2B5EF4-FFF2-40B4-BE49-F238E27FC236}">
                <a16:creationId xmlns:a16="http://schemas.microsoft.com/office/drawing/2014/main" id="{4E43F4E3-FE32-BB81-31A6-7992566A9E09}"/>
              </a:ext>
            </a:extLst>
          </p:cNvPr>
          <p:cNvSpPr txBox="1"/>
          <p:nvPr/>
        </p:nvSpPr>
        <p:spPr>
          <a:xfrm>
            <a:off x="927782" y="3741625"/>
            <a:ext cx="1703906" cy="826829"/>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不完美的</a:t>
            </a:r>
            <a:endParaRPr lang="en-SG" altLang="zh-CN" sz="2000" b="1">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zh-CN" sz="2000" b="1">
                <a:effectLst/>
                <a:latin typeface="HEITI SC MEDIUM" pitchFamily="2" charset="-128"/>
                <a:ea typeface="HEITI SC MEDIUM" pitchFamily="2" charset="-128"/>
                <a:cs typeface="Arial" panose="020B0604020202020204" pitchFamily="34" charset="0"/>
              </a:rPr>
              <a:t>士师</a:t>
            </a:r>
            <a:r>
              <a:rPr lang="zh-CN" sz="2000" b="1">
                <a:effectLst/>
                <a:highlight>
                  <a:srgbClr val="FFFF00"/>
                </a:highlight>
                <a:latin typeface="HEITI SC MEDIUM" pitchFamily="2" charset="-128"/>
                <a:ea typeface="HEITI SC MEDIUM" pitchFamily="2" charset="-128"/>
                <a:cs typeface="Arial" panose="020B0604020202020204" pitchFamily="34" charset="0"/>
              </a:rPr>
              <a:t>拯救</a:t>
            </a:r>
            <a:endParaRPr lang="en-US" sz="2000"/>
          </a:p>
        </p:txBody>
      </p:sp>
      <p:sp>
        <p:nvSpPr>
          <p:cNvPr id="8" name="TextBox 7">
            <a:extLst>
              <a:ext uri="{FF2B5EF4-FFF2-40B4-BE49-F238E27FC236}">
                <a16:creationId xmlns:a16="http://schemas.microsoft.com/office/drawing/2014/main" id="{A64D5FB4-3DB3-17AF-0524-20E842029D39}"/>
              </a:ext>
            </a:extLst>
          </p:cNvPr>
          <p:cNvSpPr txBox="1"/>
          <p:nvPr/>
        </p:nvSpPr>
        <p:spPr>
          <a:xfrm>
            <a:off x="5928730" y="3668326"/>
            <a:ext cx="1703906" cy="826829"/>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完美的</a:t>
            </a:r>
            <a:endParaRPr lang="en-SG" altLang="zh-CN" sz="2000" b="1">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zh-CN" sz="2000" b="1">
                <a:effectLst/>
                <a:latin typeface="HEITI SC MEDIUM" pitchFamily="2" charset="-128"/>
                <a:ea typeface="HEITI SC MEDIUM" pitchFamily="2" charset="-128"/>
                <a:cs typeface="Arial" panose="020B0604020202020204" pitchFamily="34" charset="0"/>
              </a:rPr>
              <a:t>士师</a:t>
            </a:r>
            <a:r>
              <a:rPr lang="zh-CN" sz="2000" b="1">
                <a:effectLst/>
                <a:highlight>
                  <a:srgbClr val="FFFF00"/>
                </a:highlight>
                <a:latin typeface="HEITI SC MEDIUM" pitchFamily="2" charset="-128"/>
                <a:ea typeface="HEITI SC MEDIUM" pitchFamily="2" charset="-128"/>
                <a:cs typeface="Arial" panose="020B0604020202020204" pitchFamily="34" charset="0"/>
              </a:rPr>
              <a:t>拯救</a:t>
            </a:r>
            <a:endParaRPr lang="en-US" sz="2000"/>
          </a:p>
        </p:txBody>
      </p:sp>
      <p:sp>
        <p:nvSpPr>
          <p:cNvPr id="4" name="TextBox 3">
            <a:extLst>
              <a:ext uri="{FF2B5EF4-FFF2-40B4-BE49-F238E27FC236}">
                <a16:creationId xmlns:a16="http://schemas.microsoft.com/office/drawing/2014/main" id="{4628FC18-EB49-61EB-0BE5-436808F87CC2}"/>
              </a:ext>
            </a:extLst>
          </p:cNvPr>
          <p:cNvSpPr txBox="1"/>
          <p:nvPr/>
        </p:nvSpPr>
        <p:spPr>
          <a:xfrm>
            <a:off x="1326630" y="4699416"/>
            <a:ext cx="1069524" cy="307777"/>
          </a:xfrm>
          <a:prstGeom prst="rect">
            <a:avLst/>
          </a:prstGeom>
          <a:noFill/>
        </p:spPr>
        <p:txBody>
          <a:bodyPr wrap="none" rtlCol="0">
            <a:spAutoFit/>
          </a:bodyPr>
          <a:lstStyle/>
          <a:p>
            <a:r>
              <a:rPr lang="en-US"/>
              <a:t>来</a:t>
            </a:r>
            <a:r>
              <a:rPr lang="en-US" altLang="zh-CN"/>
              <a:t>11:32-34</a:t>
            </a:r>
            <a:endParaRPr lang="en-US"/>
          </a:p>
        </p:txBody>
      </p:sp>
    </p:spTree>
    <p:extLst>
      <p:ext uri="{BB962C8B-B14F-4D97-AF65-F5344CB8AC3E}">
        <p14:creationId xmlns:p14="http://schemas.microsoft.com/office/powerpoint/2010/main" val="118220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447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78317" cy="1774800"/>
            <a:chOff x="0" y="1399430"/>
            <a:chExt cx="9175618" cy="1806224"/>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75618" cy="1806224"/>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sp>
        <p:nvSpPr>
          <p:cNvPr id="8" name="Oval 7">
            <a:extLst>
              <a:ext uri="{FF2B5EF4-FFF2-40B4-BE49-F238E27FC236}">
                <a16:creationId xmlns:a16="http://schemas.microsoft.com/office/drawing/2014/main" id="{AE163F8F-7534-99E9-7058-4071B5E783CD}"/>
              </a:ext>
            </a:extLst>
          </p:cNvPr>
          <p:cNvSpPr/>
          <p:nvPr/>
        </p:nvSpPr>
        <p:spPr>
          <a:xfrm>
            <a:off x="4998527" y="1740404"/>
            <a:ext cx="974847" cy="11944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5E05AEE-E589-BBFC-6226-670556EC3246}"/>
              </a:ext>
            </a:extLst>
          </p:cNvPr>
          <p:cNvSpPr txBox="1"/>
          <p:nvPr/>
        </p:nvSpPr>
        <p:spPr>
          <a:xfrm>
            <a:off x="7114466" y="1867257"/>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18" name="Straight Arrow Connector 17">
            <a:extLst>
              <a:ext uri="{FF2B5EF4-FFF2-40B4-BE49-F238E27FC236}">
                <a16:creationId xmlns:a16="http://schemas.microsoft.com/office/drawing/2014/main" id="{BC0679B4-EC0A-179B-850F-403D1E207F51}"/>
              </a:ext>
            </a:extLst>
          </p:cNvPr>
          <p:cNvCxnSpPr>
            <a:cxnSpLocks/>
          </p:cNvCxnSpPr>
          <p:nvPr/>
        </p:nvCxnSpPr>
        <p:spPr>
          <a:xfrm>
            <a:off x="7231836" y="2472218"/>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E9645C-3DAE-63EE-2821-F9F973D9AFC6}"/>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22" name="TextBox 21">
            <a:extLst>
              <a:ext uri="{FF2B5EF4-FFF2-40B4-BE49-F238E27FC236}">
                <a16:creationId xmlns:a16="http://schemas.microsoft.com/office/drawing/2014/main" id="{A485DC6F-88C9-C907-A16E-DF253AD91654}"/>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
        <p:nvSpPr>
          <p:cNvPr id="23" name="TextBox 22">
            <a:extLst>
              <a:ext uri="{FF2B5EF4-FFF2-40B4-BE49-F238E27FC236}">
                <a16:creationId xmlns:a16="http://schemas.microsoft.com/office/drawing/2014/main" id="{9DB6ED31-1EB8-F81D-375D-09294C892991}"/>
              </a:ext>
            </a:extLst>
          </p:cNvPr>
          <p:cNvSpPr txBox="1"/>
          <p:nvPr/>
        </p:nvSpPr>
        <p:spPr>
          <a:xfrm>
            <a:off x="1158244" y="4162079"/>
            <a:ext cx="5596404" cy="307777"/>
          </a:xfrm>
          <a:prstGeom prst="rect">
            <a:avLst/>
          </a:prstGeom>
          <a:noFill/>
        </p:spPr>
        <p:txBody>
          <a:bodyPr wrap="none" rtlCol="0">
            <a:spAutoFit/>
          </a:bodyPr>
          <a:lstStyle/>
          <a:p>
            <a:r>
              <a:rPr lang="en-US"/>
              <a:t>Covenants are like different</a:t>
            </a:r>
            <a:r>
              <a:rPr lang="zh-CN" altLang="en-US"/>
              <a:t> </a:t>
            </a:r>
            <a:r>
              <a:rPr lang="en-US" altLang="zh-CN"/>
              <a:t>episodes of a series of historical events </a:t>
            </a:r>
            <a:endParaRPr lang="en-US"/>
          </a:p>
        </p:txBody>
      </p:sp>
      <p:sp>
        <p:nvSpPr>
          <p:cNvPr id="24" name="TextBox 23">
            <a:extLst>
              <a:ext uri="{FF2B5EF4-FFF2-40B4-BE49-F238E27FC236}">
                <a16:creationId xmlns:a16="http://schemas.microsoft.com/office/drawing/2014/main" id="{9E202B7B-FA38-22FB-2690-83B6DC831047}"/>
              </a:ext>
            </a:extLst>
          </p:cNvPr>
          <p:cNvSpPr txBox="1"/>
          <p:nvPr/>
        </p:nvSpPr>
        <p:spPr>
          <a:xfrm>
            <a:off x="1158244" y="3777358"/>
            <a:ext cx="4581144" cy="307777"/>
          </a:xfrm>
          <a:prstGeom prst="rect">
            <a:avLst/>
          </a:prstGeom>
          <a:noFill/>
        </p:spPr>
        <p:txBody>
          <a:bodyPr wrap="square">
            <a:spAutoFit/>
          </a:bodyPr>
          <a:lstStyle/>
          <a:p>
            <a:r>
              <a:rPr lang="zh-CN" altLang="en-US" b="0" i="0" u="none" strike="noStrike">
                <a:solidFill>
                  <a:srgbClr val="202638"/>
                </a:solidFill>
                <a:effectLst/>
                <a:latin typeface="Helvetica Neue" panose="02000503000000020004" pitchFamily="2" charset="0"/>
              </a:rPr>
              <a:t>诸</a:t>
            </a:r>
            <a:r>
              <a:rPr lang="en-US"/>
              <a:t>诅约是不同历史阶段的续集</a:t>
            </a:r>
          </a:p>
        </p:txBody>
      </p:sp>
    </p:spTree>
    <p:extLst>
      <p:ext uri="{BB962C8B-B14F-4D97-AF65-F5344CB8AC3E}">
        <p14:creationId xmlns:p14="http://schemas.microsoft.com/office/powerpoint/2010/main" val="40996815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713224" y="1685213"/>
            <a:ext cx="8430576" cy="841800"/>
          </a:xfrm>
          <a:prstGeom prst="rect">
            <a:avLst/>
          </a:prstGeom>
        </p:spPr>
        <p:txBody>
          <a:bodyPr spcFirstLastPara="1" wrap="square" lIns="91425" tIns="91425" rIns="91425" bIns="91425" anchor="t" anchorCtr="0">
            <a:noAutofit/>
          </a:bodyPr>
          <a:lstStyle/>
          <a:p>
            <a:r>
              <a:rPr lang="zh-CN" altLang="en-US" b="1">
                <a:solidFill>
                  <a:schemeClr val="bg2">
                    <a:lumMod val="50000"/>
                  </a:schemeClr>
                </a:solidFill>
              </a:rPr>
              <a:t>神与大卫立约</a:t>
            </a:r>
            <a:r>
              <a:rPr lang="en-US" altLang="zh-CN" b="1">
                <a:solidFill>
                  <a:schemeClr val="bg2">
                    <a:lumMod val="50000"/>
                  </a:schemeClr>
                </a:solidFill>
              </a:rPr>
              <a:t> </a:t>
            </a:r>
            <a:r>
              <a:rPr lang="en-US" altLang="zh-CN" sz="3600" b="1">
                <a:solidFill>
                  <a:schemeClr val="bg2">
                    <a:lumMod val="50000"/>
                  </a:schemeClr>
                </a:solidFill>
              </a:rPr>
              <a:t>(</a:t>
            </a:r>
            <a:r>
              <a:rPr lang="zh-CN" altLang="en-US" sz="3600" b="1">
                <a:solidFill>
                  <a:schemeClr val="bg2">
                    <a:lumMod val="50000"/>
                  </a:schemeClr>
                </a:solidFill>
              </a:rPr>
              <a:t>后裔永远作王</a:t>
            </a:r>
            <a:r>
              <a:rPr lang="en-US" altLang="zh-CN" sz="3600" b="1">
                <a:solidFill>
                  <a:schemeClr val="bg2">
                    <a:lumMod val="50000"/>
                  </a:schemeClr>
                </a:solidFill>
              </a:rPr>
              <a:t>)</a:t>
            </a:r>
            <a:endParaRPr b="1">
              <a:solidFill>
                <a:schemeClr val="bg2">
                  <a:lumMod val="50000"/>
                </a:schemeClr>
              </a:solidFill>
            </a:endParaRPr>
          </a:p>
        </p:txBody>
      </p:sp>
      <p:sp>
        <p:nvSpPr>
          <p:cNvPr id="286" name="Google Shape;286;p46"/>
          <p:cNvSpPr txBox="1">
            <a:spLocks noGrp="1"/>
          </p:cNvSpPr>
          <p:nvPr>
            <p:ph type="title" idx="2"/>
          </p:nvPr>
        </p:nvSpPr>
        <p:spPr>
          <a:xfrm>
            <a:off x="713225" y="-44125"/>
            <a:ext cx="900600" cy="172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bg2">
                    <a:lumMod val="50000"/>
                  </a:schemeClr>
                </a:solidFill>
                <a:latin typeface="Source Sans Pro"/>
                <a:ea typeface="Source Sans Pro"/>
                <a:cs typeface="Source Sans Pro"/>
                <a:sym typeface="Source Sans Pro"/>
              </a:rPr>
              <a:t>0</a:t>
            </a:r>
            <a:r>
              <a:rPr lang="en-US">
                <a:solidFill>
                  <a:schemeClr val="bg2">
                    <a:lumMod val="50000"/>
                  </a:schemeClr>
                </a:solidFill>
                <a:latin typeface="Source Sans Pro"/>
                <a:ea typeface="Source Sans Pro"/>
                <a:cs typeface="Source Sans Pro"/>
                <a:sym typeface="Source Sans Pro"/>
              </a:rPr>
              <a:t>6</a:t>
            </a:r>
            <a:r>
              <a:rPr lang="en">
                <a:solidFill>
                  <a:schemeClr val="bg2">
                    <a:lumMod val="50000"/>
                  </a:schemeClr>
                </a:solidFill>
                <a:latin typeface="Source Sans Pro"/>
                <a:ea typeface="Source Sans Pro"/>
                <a:cs typeface="Source Sans Pro"/>
                <a:sym typeface="Source Sans Pro"/>
              </a:rPr>
              <a:t>.</a:t>
            </a:r>
            <a:endParaRPr>
              <a:solidFill>
                <a:schemeClr val="bg2">
                  <a:lumMod val="50000"/>
                </a:schemeClr>
              </a:solidFill>
              <a:latin typeface="Source Sans Pro"/>
              <a:ea typeface="Source Sans Pro"/>
              <a:cs typeface="Source Sans Pro"/>
              <a:sym typeface="Source Sans Pro"/>
            </a:endParaRPr>
          </a:p>
        </p:txBody>
      </p:sp>
      <p:sp>
        <p:nvSpPr>
          <p:cNvPr id="287" name="Google Shape;287;p46"/>
          <p:cNvSpPr txBox="1">
            <a:spLocks noGrp="1"/>
          </p:cNvSpPr>
          <p:nvPr>
            <p:ph type="subTitle" idx="1"/>
          </p:nvPr>
        </p:nvSpPr>
        <p:spPr>
          <a:xfrm>
            <a:off x="3630700" y="3874900"/>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made a covenant with David </a:t>
            </a:r>
            <a:r>
              <a:rPr lang="zh-CN" altLang="en-US"/>
              <a:t>（</a:t>
            </a:r>
            <a:r>
              <a:rPr lang="en-US" altLang="zh-CN"/>
              <a:t>offspring shall</a:t>
            </a:r>
            <a:r>
              <a:rPr lang="en-SG"/>
              <a:t> reign forever)</a:t>
            </a:r>
          </a:p>
        </p:txBody>
      </p:sp>
    </p:spTree>
    <p:extLst>
      <p:ext uri="{BB962C8B-B14F-4D97-AF65-F5344CB8AC3E}">
        <p14:creationId xmlns:p14="http://schemas.microsoft.com/office/powerpoint/2010/main" val="5494432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04ADC09F-403E-1707-8134-5F45D7D10E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84" y="1307469"/>
            <a:ext cx="2416462" cy="2950068"/>
          </a:xfrm>
          <a:prstGeom prst="rect">
            <a:avLst/>
          </a:prstGeom>
          <a:noFill/>
          <a:ln>
            <a:noFill/>
          </a:ln>
        </p:spPr>
      </p:pic>
      <p:sp>
        <p:nvSpPr>
          <p:cNvPr id="4" name="TextBox 3">
            <a:extLst>
              <a:ext uri="{FF2B5EF4-FFF2-40B4-BE49-F238E27FC236}">
                <a16:creationId xmlns:a16="http://schemas.microsoft.com/office/drawing/2014/main" id="{F0921DC5-72F2-24B0-4082-9A0495A8924F}"/>
              </a:ext>
            </a:extLst>
          </p:cNvPr>
          <p:cNvSpPr txBox="1"/>
          <p:nvPr/>
        </p:nvSpPr>
        <p:spPr>
          <a:xfrm>
            <a:off x="324949" y="207227"/>
            <a:ext cx="4870197" cy="1035540"/>
          </a:xfrm>
          <a:prstGeom prst="rect">
            <a:avLst/>
          </a:prstGeom>
          <a:noFill/>
        </p:spPr>
        <p:txBody>
          <a:bodyPr wrap="square">
            <a:spAutoFit/>
          </a:bodyPr>
          <a:lstStyle/>
          <a:p>
            <a:pPr>
              <a:lnSpc>
                <a:spcPct val="107000"/>
              </a:lnSpc>
              <a:spcAft>
                <a:spcPts val="800"/>
              </a:spcAft>
            </a:pPr>
            <a:r>
              <a:rPr lang="zh-CN" sz="3600" b="1">
                <a:effectLst/>
                <a:latin typeface="Calibri" panose="020F0502020204030204" pitchFamily="34" charset="0"/>
                <a:ea typeface="SimSun" panose="02010600030101010101" pitchFamily="2" charset="-122"/>
                <a:cs typeface="Arial" panose="020B0604020202020204" pitchFamily="34" charset="0"/>
              </a:rPr>
              <a:t>永远的约</a:t>
            </a:r>
            <a:r>
              <a:rPr lang="zh-CN" altLang="en-US" sz="3600" b="1">
                <a:effectLst/>
                <a:latin typeface="Calibri" panose="020F0502020204030204" pitchFamily="34" charset="0"/>
                <a:ea typeface="SimSun" panose="02010600030101010101" pitchFamily="2" charset="-122"/>
                <a:cs typeface="Arial" panose="020B0604020202020204" pitchFamily="34" charset="0"/>
              </a:rPr>
              <a:t> </a:t>
            </a:r>
            <a:endParaRPr lang="en-US" altLang="zh-CN" sz="3600" b="1">
              <a:effectLst/>
              <a:latin typeface="Calibri" panose="020F0502020204030204" pitchFamily="34" charset="0"/>
              <a:ea typeface="SimSun" panose="02010600030101010101" pitchFamily="2" charset="-122"/>
              <a:cs typeface="Arial" panose="020B0604020202020204" pitchFamily="34" charset="0"/>
            </a:endParaRPr>
          </a:p>
          <a:p>
            <a:pPr>
              <a:lnSpc>
                <a:spcPct val="107000"/>
              </a:lnSpc>
              <a:spcAft>
                <a:spcPts val="800"/>
              </a:spcAft>
            </a:pPr>
            <a:r>
              <a:rPr lang="zh-CN" sz="1600" b="1">
                <a:effectLst/>
                <a:latin typeface="Calibri" panose="020F0502020204030204" pitchFamily="34" charset="0"/>
                <a:ea typeface="SimSun" panose="02010600030101010101" pitchFamily="2" charset="-122"/>
                <a:cs typeface="Arial" panose="020B0604020202020204" pitchFamily="34" charset="0"/>
              </a:rPr>
              <a:t>（撒下</a:t>
            </a:r>
            <a:r>
              <a:rPr lang="en-SG" sz="1600" b="1">
                <a:effectLst/>
                <a:latin typeface="Calibri" panose="020F0502020204030204" pitchFamily="34" charset="0"/>
                <a:ea typeface="SimSun" panose="02010600030101010101" pitchFamily="2" charset="-122"/>
                <a:cs typeface="Arial" panose="020B0604020202020204" pitchFamily="34" charset="0"/>
              </a:rPr>
              <a:t> 7:12-16</a:t>
            </a:r>
            <a:r>
              <a:rPr lang="zh-CN" altLang="en-US" sz="1600" b="1">
                <a:effectLst/>
                <a:latin typeface="Calibri" panose="020F0502020204030204" pitchFamily="34" charset="0"/>
                <a:ea typeface="SimSun" panose="02010600030101010101" pitchFamily="2" charset="-122"/>
                <a:cs typeface="Arial" panose="020B0604020202020204" pitchFamily="34" charset="0"/>
              </a:rPr>
              <a:t>、</a:t>
            </a:r>
            <a:r>
              <a:rPr lang="zh-CN" altLang="en-US" sz="1600"/>
              <a:t>撒下</a:t>
            </a:r>
            <a:r>
              <a:rPr lang="en-US" altLang="zh-CN" sz="1600"/>
              <a:t>23:5</a:t>
            </a:r>
            <a:r>
              <a:rPr lang="zh-CN" altLang="en-US" sz="1600"/>
              <a:t>、</a:t>
            </a:r>
            <a:r>
              <a:rPr lang="zh-CN" altLang="en-US" sz="1600" b="1">
                <a:effectLst/>
                <a:latin typeface="Calibri" panose="020F0502020204030204" pitchFamily="34" charset="0"/>
                <a:ea typeface="SimSun" panose="02010600030101010101" pitchFamily="2" charset="-122"/>
                <a:cs typeface="Arial" panose="020B0604020202020204" pitchFamily="34" charset="0"/>
              </a:rPr>
              <a:t>诗篇</a:t>
            </a:r>
            <a:r>
              <a:rPr lang="en-US" altLang="zh-CN" sz="1600" b="1">
                <a:effectLst/>
                <a:latin typeface="Calibri" panose="020F0502020204030204" pitchFamily="34" charset="0"/>
                <a:ea typeface="SimSun" panose="02010600030101010101" pitchFamily="2" charset="-122"/>
                <a:cs typeface="Arial" panose="020B0604020202020204" pitchFamily="34" charset="0"/>
              </a:rPr>
              <a:t>89:3-4 </a:t>
            </a:r>
            <a:r>
              <a:rPr lang="zh-CN" sz="1600" b="1">
                <a:effectLst/>
                <a:latin typeface="Calibri" panose="020F0502020204030204" pitchFamily="34" charset="0"/>
                <a:ea typeface="SimSun" panose="02010600030101010101" pitchFamily="2" charset="-122"/>
                <a:cs typeface="Arial" panose="020B0604020202020204" pitchFamily="34" charset="0"/>
              </a:rPr>
              <a:t>）</a:t>
            </a:r>
            <a:endParaRPr lang="en-SG" sz="1600">
              <a:effectLst/>
              <a:latin typeface="Calibri" panose="020F050202020403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0BCC9804-7DF1-14D9-A967-FA627580AA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3204" y="1513833"/>
            <a:ext cx="1735410" cy="1009015"/>
          </a:xfrm>
          <a:prstGeom prst="rect">
            <a:avLst/>
          </a:prstGeom>
          <a:noFill/>
          <a:ln>
            <a:noFill/>
          </a:ln>
        </p:spPr>
      </p:pic>
      <p:pic>
        <p:nvPicPr>
          <p:cNvPr id="7" name="Picture 6">
            <a:extLst>
              <a:ext uri="{FF2B5EF4-FFF2-40B4-BE49-F238E27FC236}">
                <a16:creationId xmlns:a16="http://schemas.microsoft.com/office/drawing/2014/main" id="{A261FBC8-5304-9FA5-6607-B98890938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9864" r="219"/>
          <a:stretch/>
        </p:blipFill>
        <p:spPr bwMode="auto">
          <a:xfrm>
            <a:off x="5613203" y="214701"/>
            <a:ext cx="1735411" cy="997617"/>
          </a:xfrm>
          <a:prstGeom prst="rect">
            <a:avLst/>
          </a:prstGeom>
          <a:noFill/>
          <a:ln>
            <a:noFill/>
          </a:ln>
          <a:extLst>
            <a:ext uri="{53640926-AAD7-44D8-BBD7-CCE9431645EC}">
              <a14:shadowObscured xmlns:a14="http://schemas.microsoft.com/office/drawing/2010/main"/>
            </a:ext>
          </a:extLst>
        </p:spPr>
      </p:pic>
      <p:sp>
        <p:nvSpPr>
          <p:cNvPr id="8" name="Right Arrow 7">
            <a:extLst>
              <a:ext uri="{FF2B5EF4-FFF2-40B4-BE49-F238E27FC236}">
                <a16:creationId xmlns:a16="http://schemas.microsoft.com/office/drawing/2014/main" id="{AC57D32D-0B41-6E2A-B536-2DE3C10A5E42}"/>
              </a:ext>
            </a:extLst>
          </p:cNvPr>
          <p:cNvSpPr/>
          <p:nvPr/>
        </p:nvSpPr>
        <p:spPr>
          <a:xfrm>
            <a:off x="4050467" y="2018340"/>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B3439C7-893E-091E-632D-EA5440C893AB}"/>
              </a:ext>
            </a:extLst>
          </p:cNvPr>
          <p:cNvGrpSpPr/>
          <p:nvPr/>
        </p:nvGrpSpPr>
        <p:grpSpPr>
          <a:xfrm>
            <a:off x="5613204" y="2728205"/>
            <a:ext cx="1825964" cy="997618"/>
            <a:chOff x="5613204" y="2728205"/>
            <a:chExt cx="1825964" cy="997618"/>
          </a:xfrm>
        </p:grpSpPr>
        <p:pic>
          <p:nvPicPr>
            <p:cNvPr id="10" name="Picture 9" descr="A black and white drawing of a castle&#10;&#10;Description automatically generated">
              <a:extLst>
                <a:ext uri="{FF2B5EF4-FFF2-40B4-BE49-F238E27FC236}">
                  <a16:creationId xmlns:a16="http://schemas.microsoft.com/office/drawing/2014/main" id="{A52DD6D3-AA22-9CEC-CE18-82E447BC64ED}"/>
                </a:ext>
              </a:extLst>
            </p:cNvPr>
            <p:cNvPicPr>
              <a:picLocks noChangeAspect="1"/>
            </p:cNvPicPr>
            <p:nvPr/>
          </p:nvPicPr>
          <p:blipFill>
            <a:blip r:embed="rId6"/>
            <a:stretch>
              <a:fillRect/>
            </a:stretch>
          </p:blipFill>
          <p:spPr>
            <a:xfrm>
              <a:off x="5613204" y="2728205"/>
              <a:ext cx="1735410" cy="997618"/>
            </a:xfrm>
            <a:prstGeom prst="rect">
              <a:avLst/>
            </a:prstGeom>
          </p:spPr>
        </p:pic>
        <p:sp>
          <p:nvSpPr>
            <p:cNvPr id="11" name="TextBox 10">
              <a:extLst>
                <a:ext uri="{FF2B5EF4-FFF2-40B4-BE49-F238E27FC236}">
                  <a16:creationId xmlns:a16="http://schemas.microsoft.com/office/drawing/2014/main" id="{36C0896F-8B28-9F16-D8E2-E7DA0E76AD42}"/>
                </a:ext>
              </a:extLst>
            </p:cNvPr>
            <p:cNvSpPr txBox="1"/>
            <p:nvPr/>
          </p:nvSpPr>
          <p:spPr>
            <a:xfrm>
              <a:off x="5703758" y="2759420"/>
              <a:ext cx="543739" cy="307777"/>
            </a:xfrm>
            <a:prstGeom prst="rect">
              <a:avLst/>
            </a:prstGeom>
            <a:noFill/>
          </p:spPr>
          <p:txBody>
            <a:bodyPr wrap="none" rtlCol="0">
              <a:spAutoFit/>
            </a:bodyPr>
            <a:lstStyle/>
            <a:p>
              <a:r>
                <a:rPr lang="en-US"/>
                <a:t>国度</a:t>
              </a:r>
            </a:p>
          </p:txBody>
        </p:sp>
        <p:sp>
          <p:nvSpPr>
            <p:cNvPr id="12" name="TextBox 11">
              <a:extLst>
                <a:ext uri="{FF2B5EF4-FFF2-40B4-BE49-F238E27FC236}">
                  <a16:creationId xmlns:a16="http://schemas.microsoft.com/office/drawing/2014/main" id="{3BC2CE94-4EF5-FDD7-5437-0005DB3B670F}"/>
                </a:ext>
              </a:extLst>
            </p:cNvPr>
            <p:cNvSpPr txBox="1"/>
            <p:nvPr/>
          </p:nvSpPr>
          <p:spPr>
            <a:xfrm>
              <a:off x="6720702" y="2782503"/>
              <a:ext cx="718466" cy="261610"/>
            </a:xfrm>
            <a:prstGeom prst="rect">
              <a:avLst/>
            </a:prstGeom>
            <a:noFill/>
          </p:spPr>
          <p:txBody>
            <a:bodyPr wrap="none" rtlCol="0">
              <a:spAutoFit/>
            </a:bodyPr>
            <a:lstStyle/>
            <a:p>
              <a:r>
                <a:rPr lang="en-US" sz="1050"/>
                <a:t>kingdom</a:t>
              </a:r>
            </a:p>
          </p:txBody>
        </p:sp>
      </p:grpSp>
      <p:grpSp>
        <p:nvGrpSpPr>
          <p:cNvPr id="17" name="Group 16">
            <a:extLst>
              <a:ext uri="{FF2B5EF4-FFF2-40B4-BE49-F238E27FC236}">
                <a16:creationId xmlns:a16="http://schemas.microsoft.com/office/drawing/2014/main" id="{F9252015-3153-09B8-C3CE-112637B1CAC6}"/>
              </a:ext>
            </a:extLst>
          </p:cNvPr>
          <p:cNvGrpSpPr/>
          <p:nvPr/>
        </p:nvGrpSpPr>
        <p:grpSpPr>
          <a:xfrm>
            <a:off x="4805805" y="3884181"/>
            <a:ext cx="2542809" cy="1044618"/>
            <a:chOff x="4805805" y="3884181"/>
            <a:chExt cx="2542809" cy="1044618"/>
          </a:xfrm>
        </p:grpSpPr>
        <p:pic>
          <p:nvPicPr>
            <p:cNvPr id="3" name="Picture 2">
              <a:extLst>
                <a:ext uri="{FF2B5EF4-FFF2-40B4-BE49-F238E27FC236}">
                  <a16:creationId xmlns:a16="http://schemas.microsoft.com/office/drawing/2014/main" id="{66803142-D64D-FD2B-51CE-79DDC225F02C}"/>
                </a:ext>
              </a:extLst>
            </p:cNvPr>
            <p:cNvPicPr>
              <a:picLocks noChangeAspect="1"/>
            </p:cNvPicPr>
            <p:nvPr/>
          </p:nvPicPr>
          <p:blipFill rotWithShape="1">
            <a:blip r:embed="rId7"/>
            <a:srcRect t="14500" r="1615" b="13310"/>
            <a:stretch/>
          </p:blipFill>
          <p:spPr>
            <a:xfrm>
              <a:off x="5613204" y="3931181"/>
              <a:ext cx="1735410" cy="997618"/>
            </a:xfrm>
            <a:prstGeom prst="rect">
              <a:avLst/>
            </a:prstGeom>
          </p:spPr>
        </p:pic>
        <p:sp>
          <p:nvSpPr>
            <p:cNvPr id="13" name="TextBox 12">
              <a:extLst>
                <a:ext uri="{FF2B5EF4-FFF2-40B4-BE49-F238E27FC236}">
                  <a16:creationId xmlns:a16="http://schemas.microsoft.com/office/drawing/2014/main" id="{DE39D702-94B0-BABE-CAEC-00518DDBDCE9}"/>
                </a:ext>
              </a:extLst>
            </p:cNvPr>
            <p:cNvSpPr txBox="1"/>
            <p:nvPr/>
          </p:nvSpPr>
          <p:spPr>
            <a:xfrm>
              <a:off x="5624054" y="3957794"/>
              <a:ext cx="543739" cy="307777"/>
            </a:xfrm>
            <a:prstGeom prst="rect">
              <a:avLst/>
            </a:prstGeom>
            <a:noFill/>
          </p:spPr>
          <p:txBody>
            <a:bodyPr wrap="none" rtlCol="0">
              <a:spAutoFit/>
            </a:bodyPr>
            <a:lstStyle/>
            <a:p>
              <a:r>
                <a:rPr lang="en-US"/>
                <a:t>圣殿</a:t>
              </a:r>
            </a:p>
          </p:txBody>
        </p:sp>
        <p:sp>
          <p:nvSpPr>
            <p:cNvPr id="14" name="TextBox 13">
              <a:extLst>
                <a:ext uri="{FF2B5EF4-FFF2-40B4-BE49-F238E27FC236}">
                  <a16:creationId xmlns:a16="http://schemas.microsoft.com/office/drawing/2014/main" id="{D783E469-5C1F-A3C2-87F3-1C49F9EC5AB9}"/>
                </a:ext>
              </a:extLst>
            </p:cNvPr>
            <p:cNvSpPr txBox="1"/>
            <p:nvPr/>
          </p:nvSpPr>
          <p:spPr>
            <a:xfrm>
              <a:off x="6720702" y="3884181"/>
              <a:ext cx="590226" cy="253916"/>
            </a:xfrm>
            <a:prstGeom prst="rect">
              <a:avLst/>
            </a:prstGeom>
            <a:noFill/>
          </p:spPr>
          <p:txBody>
            <a:bodyPr wrap="none" rtlCol="0">
              <a:spAutoFit/>
            </a:bodyPr>
            <a:lstStyle/>
            <a:p>
              <a:r>
                <a:rPr lang="en-US" sz="1050"/>
                <a:t>temple</a:t>
              </a:r>
            </a:p>
          </p:txBody>
        </p:sp>
        <p:pic>
          <p:nvPicPr>
            <p:cNvPr id="15" name="Picture 14">
              <a:extLst>
                <a:ext uri="{FF2B5EF4-FFF2-40B4-BE49-F238E27FC236}">
                  <a16:creationId xmlns:a16="http://schemas.microsoft.com/office/drawing/2014/main" id="{3EAC079B-9E24-F3BB-AB55-69407C8159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72" t="39864" r="28917"/>
            <a:stretch/>
          </p:blipFill>
          <p:spPr bwMode="auto">
            <a:xfrm>
              <a:off x="4805805" y="3928210"/>
              <a:ext cx="801974" cy="997617"/>
            </a:xfrm>
            <a:prstGeom prst="rect">
              <a:avLst/>
            </a:prstGeom>
            <a:noFill/>
            <a:ln>
              <a:noFill/>
            </a:ln>
            <a:extLst>
              <a:ext uri="{53640926-AAD7-44D8-BBD7-CCE9431645EC}">
                <a14:shadowObscured xmlns:a14="http://schemas.microsoft.com/office/drawing/2010/main"/>
              </a:ext>
            </a:extLst>
          </p:spPr>
        </p:pic>
      </p:grpSp>
      <p:sp>
        <p:nvSpPr>
          <p:cNvPr id="6" name="TextBox 5">
            <a:extLst>
              <a:ext uri="{FF2B5EF4-FFF2-40B4-BE49-F238E27FC236}">
                <a16:creationId xmlns:a16="http://schemas.microsoft.com/office/drawing/2014/main" id="{559360AA-FB7F-BC0B-B817-243C3F34CB1A}"/>
              </a:ext>
            </a:extLst>
          </p:cNvPr>
          <p:cNvSpPr txBox="1"/>
          <p:nvPr/>
        </p:nvSpPr>
        <p:spPr>
          <a:xfrm>
            <a:off x="513933" y="4320227"/>
            <a:ext cx="2416462" cy="954107"/>
          </a:xfrm>
          <a:prstGeom prst="rect">
            <a:avLst/>
          </a:prstGeom>
          <a:noFill/>
        </p:spPr>
        <p:txBody>
          <a:bodyPr wrap="square" rtlCol="0">
            <a:spAutoFit/>
          </a:bodyPr>
          <a:lstStyle/>
          <a:p>
            <a:r>
              <a:rPr lang="en-US" b="1"/>
              <a:t>爱神合神心意的王</a:t>
            </a:r>
          </a:p>
          <a:p>
            <a:r>
              <a:rPr lang="en-SG" b="0" i="0">
                <a:solidFill>
                  <a:schemeClr val="tx1">
                    <a:lumMod val="50000"/>
                  </a:schemeClr>
                </a:solidFill>
                <a:effectLst/>
                <a:latin typeface="Söhne"/>
              </a:rPr>
              <a:t>a man after God's own heart</a:t>
            </a:r>
            <a:endParaRPr lang="en-US" b="1">
              <a:solidFill>
                <a:schemeClr val="tx1">
                  <a:lumMod val="50000"/>
                </a:schemeClr>
              </a:solidFill>
            </a:endParaRPr>
          </a:p>
          <a:p>
            <a:r>
              <a:rPr lang="zh-CN" altLang="en-US" sz="1200"/>
              <a:t>徒</a:t>
            </a:r>
            <a:r>
              <a:rPr lang="en-US" altLang="zh-CN" sz="1200"/>
              <a:t>13:22</a:t>
            </a:r>
            <a:r>
              <a:rPr lang="zh-CN" altLang="en-US" sz="1200"/>
              <a:t>、撒上</a:t>
            </a:r>
            <a:r>
              <a:rPr lang="en-US" altLang="zh-CN" sz="1200"/>
              <a:t>13:13-14</a:t>
            </a:r>
            <a:r>
              <a:rPr lang="zh-CN" altLang="en-US" sz="1200"/>
              <a:t> </a:t>
            </a:r>
            <a:endParaRPr lang="en-SG" altLang="zh-CN" sz="1200"/>
          </a:p>
          <a:p>
            <a:endParaRPr lang="en-US"/>
          </a:p>
        </p:txBody>
      </p:sp>
    </p:spTree>
    <p:extLst>
      <p:ext uri="{BB962C8B-B14F-4D97-AF65-F5344CB8AC3E}">
        <p14:creationId xmlns:p14="http://schemas.microsoft.com/office/powerpoint/2010/main" val="38166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AC3E12C-5982-8195-4A59-6BEBB22E1B9E}"/>
              </a:ext>
            </a:extLst>
          </p:cNvPr>
          <p:cNvSpPr>
            <a:spLocks noGrp="1"/>
          </p:cNvSpPr>
          <p:nvPr>
            <p:ph type="subTitle" idx="1"/>
          </p:nvPr>
        </p:nvSpPr>
        <p:spPr>
          <a:xfrm>
            <a:off x="1708293" y="14038"/>
            <a:ext cx="5513100" cy="1008185"/>
          </a:xfrm>
        </p:spPr>
        <p:txBody>
          <a:bodyPr/>
          <a:lstStyle/>
          <a:p>
            <a:pPr algn="ctr"/>
            <a:r>
              <a:rPr lang="en-US" sz="4000" b="1">
                <a:latin typeface="SimHei" panose="02010609060101010101" pitchFamily="49" charset="-122"/>
                <a:ea typeface="SimHei" panose="02010609060101010101" pitchFamily="49" charset="-122"/>
              </a:rPr>
              <a:t>神拣选的</a:t>
            </a:r>
            <a:r>
              <a:rPr lang="en-US" sz="4000" b="1">
                <a:solidFill>
                  <a:srgbClr val="FF0000"/>
                </a:solidFill>
                <a:latin typeface="SimHei" panose="02010609060101010101" pitchFamily="49" charset="-122"/>
                <a:ea typeface="SimHei" panose="02010609060101010101" pitchFamily="49" charset="-122"/>
              </a:rPr>
              <a:t>爱</a:t>
            </a:r>
            <a:r>
              <a:rPr lang="zh-CN" altLang="en-US" sz="4000" b="1">
                <a:latin typeface="SimHei" panose="02010609060101010101" pitchFamily="49" charset="-122"/>
                <a:ea typeface="SimHei" panose="02010609060101010101" pitchFamily="49" charset="-122"/>
              </a:rPr>
              <a:t> </a:t>
            </a:r>
            <a:endParaRPr lang="en-SG" altLang="zh-CN" sz="4000" b="1">
              <a:latin typeface="SimHei" panose="02010609060101010101" pitchFamily="49" charset="-122"/>
              <a:ea typeface="SimHei" panose="02010609060101010101" pitchFamily="49" charset="-122"/>
            </a:endParaRPr>
          </a:p>
          <a:p>
            <a:pPr algn="ctr"/>
            <a:r>
              <a:rPr lang="zh-CN" altLang="en-US" b="1">
                <a:latin typeface="SimHei" panose="02010609060101010101" pitchFamily="49" charset="-122"/>
                <a:ea typeface="SimHei" panose="02010609060101010101" pitchFamily="49" charset="-122"/>
              </a:rPr>
              <a:t>结</a:t>
            </a:r>
            <a:r>
              <a:rPr lang="en-US" altLang="zh-CN" b="1">
                <a:latin typeface="SimHei" panose="02010609060101010101" pitchFamily="49" charset="-122"/>
                <a:ea typeface="SimHei" panose="02010609060101010101" pitchFamily="49" charset="-122"/>
              </a:rPr>
              <a:t>16:4-14</a:t>
            </a:r>
            <a:r>
              <a:rPr lang="zh-CN" altLang="en-US" b="1">
                <a:latin typeface="SimHei" panose="02010609060101010101" pitchFamily="49" charset="-122"/>
                <a:ea typeface="SimHei" panose="02010609060101010101" pitchFamily="49" charset="-122"/>
              </a:rPr>
              <a:t>、启</a:t>
            </a:r>
            <a:r>
              <a:rPr lang="en-US" altLang="zh-CN" b="1">
                <a:latin typeface="SimHei" panose="02010609060101010101" pitchFamily="49" charset="-122"/>
                <a:ea typeface="SimHei" panose="02010609060101010101" pitchFamily="49" charset="-122"/>
              </a:rPr>
              <a:t>19:7</a:t>
            </a:r>
            <a:r>
              <a:rPr lang="zh-CN" altLang="en-US" b="1">
                <a:latin typeface="SimHei" panose="02010609060101010101" pitchFamily="49" charset="-122"/>
                <a:ea typeface="SimHei" panose="02010609060101010101" pitchFamily="49" charset="-122"/>
              </a:rPr>
              <a:t>、启</a:t>
            </a:r>
            <a:r>
              <a:rPr lang="en-US" altLang="zh-CN" b="1">
                <a:latin typeface="SimHei" panose="02010609060101010101" pitchFamily="49" charset="-122"/>
                <a:ea typeface="SimHei" panose="02010609060101010101" pitchFamily="49" charset="-122"/>
              </a:rPr>
              <a:t>21:2</a:t>
            </a:r>
            <a:r>
              <a:rPr lang="zh-CN" altLang="en-US" b="1">
                <a:latin typeface="SimHei" panose="02010609060101010101" pitchFamily="49" charset="-122"/>
                <a:ea typeface="SimHei" panose="02010609060101010101" pitchFamily="49" charset="-122"/>
              </a:rPr>
              <a:t>、启</a:t>
            </a:r>
            <a:r>
              <a:rPr lang="en-US" altLang="zh-CN" b="1">
                <a:latin typeface="SimHei" panose="02010609060101010101" pitchFamily="49" charset="-122"/>
                <a:ea typeface="SimHei" panose="02010609060101010101" pitchFamily="49" charset="-122"/>
              </a:rPr>
              <a:t>22:17</a:t>
            </a:r>
            <a:endParaRPr lang="en-US" b="1">
              <a:latin typeface="SimHei" panose="02010609060101010101" pitchFamily="49" charset="-122"/>
              <a:ea typeface="SimHei" panose="02010609060101010101" pitchFamily="49" charset="-122"/>
            </a:endParaRPr>
          </a:p>
        </p:txBody>
      </p:sp>
      <p:pic>
        <p:nvPicPr>
          <p:cNvPr id="3" name="Picture 2">
            <a:extLst>
              <a:ext uri="{FF2B5EF4-FFF2-40B4-BE49-F238E27FC236}">
                <a16:creationId xmlns:a16="http://schemas.microsoft.com/office/drawing/2014/main" id="{3456A50A-8361-2217-2473-83CDF850C3CE}"/>
              </a:ext>
            </a:extLst>
          </p:cNvPr>
          <p:cNvPicPr>
            <a:picLocks noChangeAspect="1"/>
          </p:cNvPicPr>
          <p:nvPr/>
        </p:nvPicPr>
        <p:blipFill>
          <a:blip r:embed="rId2"/>
          <a:stretch>
            <a:fillRect/>
          </a:stretch>
        </p:blipFill>
        <p:spPr>
          <a:xfrm>
            <a:off x="2559843" y="1187450"/>
            <a:ext cx="3810000" cy="2768600"/>
          </a:xfrm>
          <a:prstGeom prst="rect">
            <a:avLst/>
          </a:prstGeom>
        </p:spPr>
      </p:pic>
      <p:sp>
        <p:nvSpPr>
          <p:cNvPr id="6" name="TextBox 5">
            <a:extLst>
              <a:ext uri="{FF2B5EF4-FFF2-40B4-BE49-F238E27FC236}">
                <a16:creationId xmlns:a16="http://schemas.microsoft.com/office/drawing/2014/main" id="{499E9C99-CD67-8629-E0D2-3C2810FFA8B7}"/>
              </a:ext>
            </a:extLst>
          </p:cNvPr>
          <p:cNvSpPr txBox="1"/>
          <p:nvPr/>
        </p:nvSpPr>
        <p:spPr>
          <a:xfrm>
            <a:off x="2854137" y="3995212"/>
            <a:ext cx="3515706" cy="523220"/>
          </a:xfrm>
          <a:prstGeom prst="rect">
            <a:avLst/>
          </a:prstGeom>
          <a:noFill/>
        </p:spPr>
        <p:txBody>
          <a:bodyPr wrap="none" rtlCol="0">
            <a:spAutoFit/>
          </a:bodyPr>
          <a:lstStyle/>
          <a:p>
            <a:r>
              <a:rPr lang="en-US" sz="2800"/>
              <a:t>八荒四海</a:t>
            </a:r>
            <a:r>
              <a:rPr lang="zh-CN" altLang="en-US" sz="2800"/>
              <a:t>，为你而来 </a:t>
            </a:r>
            <a:endParaRPr lang="en-US" sz="2800"/>
          </a:p>
        </p:txBody>
      </p:sp>
      <p:sp>
        <p:nvSpPr>
          <p:cNvPr id="5" name="TextBox 4">
            <a:extLst>
              <a:ext uri="{FF2B5EF4-FFF2-40B4-BE49-F238E27FC236}">
                <a16:creationId xmlns:a16="http://schemas.microsoft.com/office/drawing/2014/main" id="{DA2C8AF0-E7F0-17D1-F873-937071E51576}"/>
              </a:ext>
            </a:extLst>
          </p:cNvPr>
          <p:cNvSpPr txBox="1"/>
          <p:nvPr/>
        </p:nvSpPr>
        <p:spPr>
          <a:xfrm>
            <a:off x="121445" y="1777245"/>
            <a:ext cx="2545555" cy="1422441"/>
          </a:xfrm>
          <a:prstGeom prst="rect">
            <a:avLst/>
          </a:prstGeom>
          <a:noFill/>
        </p:spPr>
        <p:txBody>
          <a:bodyPr wrap="square">
            <a:spAutoFit/>
          </a:bodyPr>
          <a:lstStyle/>
          <a:p>
            <a:pPr>
              <a:lnSpc>
                <a:spcPct val="150000"/>
              </a:lnSpc>
            </a:pPr>
            <a:r>
              <a:rPr lang="en-US" altLang="zh-CN" sz="2000"/>
              <a:t>...</a:t>
            </a:r>
            <a:r>
              <a:rPr lang="zh-CN" altLang="en-US" sz="2000"/>
              <a:t>神</a:t>
            </a:r>
            <a:r>
              <a:rPr lang="zh-CN" altLang="en-US" sz="2000">
                <a:highlight>
                  <a:srgbClr val="FFFF00"/>
                </a:highlight>
              </a:rPr>
              <a:t>从创立世界以前</a:t>
            </a:r>
            <a:r>
              <a:rPr lang="zh-CN" altLang="en-US" sz="2000"/>
              <a:t>，在基督里拣选了我们 </a:t>
            </a:r>
            <a:endParaRPr lang="en-SG" altLang="zh-CN" sz="2000"/>
          </a:p>
          <a:p>
            <a:pPr>
              <a:lnSpc>
                <a:spcPct val="150000"/>
              </a:lnSpc>
            </a:pPr>
            <a:r>
              <a:rPr lang="en-US" altLang="zh-CN" sz="2000"/>
              <a:t>... </a:t>
            </a:r>
            <a:r>
              <a:rPr lang="zh-CN" altLang="en-US" sz="2000"/>
              <a:t>弗</a:t>
            </a:r>
            <a:r>
              <a:rPr lang="en-US" altLang="zh-CN" sz="2000"/>
              <a:t>1:4</a:t>
            </a:r>
            <a:endParaRPr lang="en-US" sz="2000"/>
          </a:p>
        </p:txBody>
      </p:sp>
      <p:sp>
        <p:nvSpPr>
          <p:cNvPr id="8" name="TextBox 7">
            <a:extLst>
              <a:ext uri="{FF2B5EF4-FFF2-40B4-BE49-F238E27FC236}">
                <a16:creationId xmlns:a16="http://schemas.microsoft.com/office/drawing/2014/main" id="{CDA69624-D868-A54E-50C5-59CE363F075E}"/>
              </a:ext>
            </a:extLst>
          </p:cNvPr>
          <p:cNvSpPr txBox="1"/>
          <p:nvPr/>
        </p:nvSpPr>
        <p:spPr>
          <a:xfrm>
            <a:off x="67245" y="3856290"/>
            <a:ext cx="2107405" cy="738664"/>
          </a:xfrm>
          <a:prstGeom prst="rect">
            <a:avLst/>
          </a:prstGeom>
          <a:noFill/>
        </p:spPr>
        <p:txBody>
          <a:bodyPr wrap="square">
            <a:spAutoFit/>
          </a:bodyPr>
          <a:lstStyle/>
          <a:p>
            <a:r>
              <a:rPr lang="en-SG" b="0" i="0" u="none" strike="noStrike">
                <a:solidFill>
                  <a:srgbClr val="202638"/>
                </a:solidFill>
                <a:effectLst/>
                <a:latin typeface="Helvetica Neue" panose="02000503000000020004" pitchFamily="2" charset="0"/>
              </a:rPr>
              <a:t>he chose us in him before the foundation of the world.... Eph 1:4</a:t>
            </a:r>
            <a:endParaRPr lang="en-US"/>
          </a:p>
        </p:txBody>
      </p:sp>
      <p:sp>
        <p:nvSpPr>
          <p:cNvPr id="9" name="TextBox 8">
            <a:extLst>
              <a:ext uri="{FF2B5EF4-FFF2-40B4-BE49-F238E27FC236}">
                <a16:creationId xmlns:a16="http://schemas.microsoft.com/office/drawing/2014/main" id="{5214A3C0-F1F9-4C9B-5584-D3B56B68EE9C}"/>
              </a:ext>
            </a:extLst>
          </p:cNvPr>
          <p:cNvSpPr txBox="1"/>
          <p:nvPr/>
        </p:nvSpPr>
        <p:spPr>
          <a:xfrm>
            <a:off x="6502463" y="1399955"/>
            <a:ext cx="2545555" cy="2343590"/>
          </a:xfrm>
          <a:prstGeom prst="rect">
            <a:avLst/>
          </a:prstGeom>
          <a:noFill/>
        </p:spPr>
        <p:txBody>
          <a:bodyPr wrap="square">
            <a:spAutoFit/>
          </a:bodyPr>
          <a:lstStyle/>
          <a:p>
            <a:pPr>
              <a:lnSpc>
                <a:spcPct val="150000"/>
              </a:lnSpc>
            </a:pPr>
            <a:r>
              <a:rPr lang="zh-CN" altLang="en-US" sz="2000"/>
              <a:t>又</a:t>
            </a:r>
            <a:r>
              <a:rPr lang="zh-CN" altLang="en-US" sz="2000">
                <a:highlight>
                  <a:srgbClr val="FFFF00"/>
                </a:highlight>
              </a:rPr>
              <a:t>因爱我们</a:t>
            </a:r>
            <a:r>
              <a:rPr lang="zh-CN" altLang="en-US" sz="2000"/>
              <a:t>，就按著自己意旨所喜悦的，预定我们藉著耶稣基督得儿子的名分</a:t>
            </a:r>
            <a:r>
              <a:rPr lang="en-US" altLang="zh-CN" sz="2000"/>
              <a:t>, </a:t>
            </a:r>
          </a:p>
          <a:p>
            <a:pPr>
              <a:lnSpc>
                <a:spcPct val="150000"/>
              </a:lnSpc>
            </a:pPr>
            <a:r>
              <a:rPr lang="zh-CN" altLang="en-US" sz="2000"/>
              <a:t>弗</a:t>
            </a:r>
            <a:r>
              <a:rPr lang="en-US" altLang="zh-CN" sz="2000"/>
              <a:t>1:5</a:t>
            </a:r>
            <a:endParaRPr lang="en-US" sz="2000"/>
          </a:p>
        </p:txBody>
      </p:sp>
      <p:sp>
        <p:nvSpPr>
          <p:cNvPr id="11" name="TextBox 10">
            <a:extLst>
              <a:ext uri="{FF2B5EF4-FFF2-40B4-BE49-F238E27FC236}">
                <a16:creationId xmlns:a16="http://schemas.microsoft.com/office/drawing/2014/main" id="{4433FF92-A61D-258B-508A-9C820DBCDB80}"/>
              </a:ext>
            </a:extLst>
          </p:cNvPr>
          <p:cNvSpPr txBox="1"/>
          <p:nvPr/>
        </p:nvSpPr>
        <p:spPr>
          <a:xfrm>
            <a:off x="6543261" y="4225622"/>
            <a:ext cx="2678907" cy="830997"/>
          </a:xfrm>
          <a:prstGeom prst="rect">
            <a:avLst/>
          </a:prstGeom>
          <a:noFill/>
        </p:spPr>
        <p:txBody>
          <a:bodyPr wrap="square">
            <a:spAutoFit/>
          </a:bodyPr>
          <a:lstStyle/>
          <a:p>
            <a:r>
              <a:rPr lang="en-US" sz="1200"/>
              <a:t>In love he predestined us for adoption to himself as sons through Jesus Christ, according to the purpose of his will. Eph1:4-5</a:t>
            </a:r>
          </a:p>
        </p:txBody>
      </p:sp>
      <p:sp>
        <p:nvSpPr>
          <p:cNvPr id="7" name="TextBox 6">
            <a:extLst>
              <a:ext uri="{FF2B5EF4-FFF2-40B4-BE49-F238E27FC236}">
                <a16:creationId xmlns:a16="http://schemas.microsoft.com/office/drawing/2014/main" id="{6EC563C7-43E8-E3C8-0FCD-681DC9B5B39B}"/>
              </a:ext>
            </a:extLst>
          </p:cNvPr>
          <p:cNvSpPr txBox="1"/>
          <p:nvPr/>
        </p:nvSpPr>
        <p:spPr>
          <a:xfrm>
            <a:off x="121445" y="4723267"/>
            <a:ext cx="4612510" cy="307777"/>
          </a:xfrm>
          <a:prstGeom prst="rect">
            <a:avLst/>
          </a:prstGeom>
          <a:noFill/>
        </p:spPr>
        <p:txBody>
          <a:bodyPr wrap="square">
            <a:spAutoFit/>
          </a:bodyPr>
          <a:lstStyle/>
          <a:p>
            <a:r>
              <a:rPr lang="zh-CN" altLang="en-US" sz="1400">
                <a:effectLst/>
                <a:latin typeface="SimHei" panose="02010609060101010101" pitchFamily="49" charset="-122"/>
                <a:ea typeface="SimHei" panose="02010609060101010101" pitchFamily="49" charset="-122"/>
                <a:cs typeface="Arial" panose="020B0604020202020204" pitchFamily="34" charset="0"/>
              </a:rPr>
              <a:t>弗</a:t>
            </a:r>
            <a:r>
              <a:rPr lang="en-US" altLang="zh-CN" sz="1400">
                <a:effectLst/>
                <a:latin typeface="SimHei" panose="02010609060101010101" pitchFamily="49" charset="-122"/>
                <a:ea typeface="SimHei" panose="02010609060101010101" pitchFamily="49" charset="-122"/>
                <a:cs typeface="Arial" panose="020B0604020202020204" pitchFamily="34" charset="0"/>
              </a:rPr>
              <a:t>1:4-5</a:t>
            </a:r>
            <a:r>
              <a:rPr lang="zh-CN" altLang="en-US" sz="1400">
                <a:effectLst/>
                <a:latin typeface="SimHei" panose="02010609060101010101" pitchFamily="49" charset="-122"/>
                <a:ea typeface="SimHei" panose="02010609060101010101" pitchFamily="49" charset="-122"/>
                <a:cs typeface="Arial" panose="020B0604020202020204" pitchFamily="34" charset="0"/>
              </a:rPr>
              <a:t>、</a:t>
            </a:r>
            <a:r>
              <a:rPr lang="zh-CN" sz="1400">
                <a:effectLst/>
                <a:latin typeface="SimHei" panose="02010609060101010101" pitchFamily="49" charset="-122"/>
                <a:ea typeface="SimHei" panose="02010609060101010101" pitchFamily="49" charset="-122"/>
                <a:cs typeface="Arial" panose="020B0604020202020204" pitchFamily="34" charset="0"/>
              </a:rPr>
              <a:t>罗</a:t>
            </a:r>
            <a:r>
              <a:rPr lang="en-SG" sz="1400">
                <a:effectLst/>
                <a:latin typeface="SimHei" panose="02010609060101010101" pitchFamily="49" charset="-122"/>
                <a:ea typeface="SimHei" panose="02010609060101010101" pitchFamily="49" charset="-122"/>
                <a:cs typeface="Arial" panose="020B0604020202020204" pitchFamily="34" charset="0"/>
              </a:rPr>
              <a:t>9:11-13、贴前</a:t>
            </a:r>
            <a:r>
              <a:rPr lang="en-US" altLang="zh-CN" sz="1400">
                <a:effectLst/>
                <a:latin typeface="SimHei" panose="02010609060101010101" pitchFamily="49" charset="-122"/>
                <a:ea typeface="SimHei" panose="02010609060101010101" pitchFamily="49" charset="-122"/>
                <a:cs typeface="Arial" panose="020B0604020202020204" pitchFamily="34" charset="0"/>
              </a:rPr>
              <a:t>1:4</a:t>
            </a:r>
            <a:r>
              <a:rPr lang="zh-CN" altLang="en-US" sz="1400">
                <a:effectLst/>
                <a:latin typeface="SimHei" panose="02010609060101010101" pitchFamily="49" charset="-122"/>
                <a:ea typeface="SimHei" panose="02010609060101010101" pitchFamily="49" charset="-122"/>
                <a:cs typeface="Arial" panose="020B0604020202020204" pitchFamily="34" charset="0"/>
              </a:rPr>
              <a:t>、</a:t>
            </a:r>
            <a:r>
              <a:rPr lang="en-SG" sz="1400">
                <a:effectLst/>
                <a:latin typeface="SimHei" panose="02010609060101010101" pitchFamily="49" charset="-122"/>
                <a:ea typeface="SimHei" panose="02010609060101010101" pitchFamily="49" charset="-122"/>
                <a:cs typeface="Arial" panose="020B0604020202020204" pitchFamily="34" charset="0"/>
              </a:rPr>
              <a:t>提后</a:t>
            </a:r>
            <a:r>
              <a:rPr lang="en-US" altLang="zh-CN" sz="1400">
                <a:effectLst/>
                <a:latin typeface="SimHei" panose="02010609060101010101" pitchFamily="49" charset="-122"/>
                <a:ea typeface="SimHei" panose="02010609060101010101" pitchFamily="49" charset="-122"/>
                <a:cs typeface="Arial" panose="020B0604020202020204" pitchFamily="34" charset="0"/>
              </a:rPr>
              <a:t>1:9</a:t>
            </a:r>
            <a:r>
              <a:rPr lang="en-SG">
                <a:effectLst/>
                <a:latin typeface="SimHei" panose="02010609060101010101" pitchFamily="49" charset="-122"/>
                <a:ea typeface="SimHei" panose="02010609060101010101" pitchFamily="49" charset="-122"/>
              </a:rPr>
              <a:t> </a:t>
            </a:r>
            <a:endParaRPr lang="en-US">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426418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A6DDF65C-7FA8-0D1B-E349-8B9D6820D6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468" y="379449"/>
            <a:ext cx="1707597" cy="972535"/>
          </a:xfrm>
          <a:prstGeom prst="rect">
            <a:avLst/>
          </a:prstGeom>
          <a:noFill/>
          <a:ln>
            <a:noFill/>
          </a:ln>
        </p:spPr>
      </p:pic>
      <p:sp>
        <p:nvSpPr>
          <p:cNvPr id="4" name="TextBox 3">
            <a:extLst>
              <a:ext uri="{FF2B5EF4-FFF2-40B4-BE49-F238E27FC236}">
                <a16:creationId xmlns:a16="http://schemas.microsoft.com/office/drawing/2014/main" id="{7237861E-E0EB-3303-5159-033A258AF571}"/>
              </a:ext>
            </a:extLst>
          </p:cNvPr>
          <p:cNvSpPr txBox="1"/>
          <p:nvPr/>
        </p:nvSpPr>
        <p:spPr>
          <a:xfrm>
            <a:off x="115665" y="1770302"/>
            <a:ext cx="9028335" cy="1688411"/>
          </a:xfrm>
          <a:prstGeom prst="rect">
            <a:avLst/>
          </a:prstGeom>
          <a:noFill/>
        </p:spPr>
        <p:txBody>
          <a:bodyPr wrap="square">
            <a:spAutoFit/>
          </a:bodyPr>
          <a:lstStyle/>
          <a:p>
            <a:pPr>
              <a:lnSpc>
                <a:spcPct val="150000"/>
              </a:lnSpc>
            </a:pPr>
            <a:r>
              <a:rPr lang="en-US" sz="2400"/>
              <a:t>撒下 7:12  </a:t>
            </a:r>
            <a:r>
              <a:rPr lang="zh-CN" altLang="en-US" sz="2400"/>
              <a:t>你寿数满足、与你列祖同睡的时候，我必使</a:t>
            </a:r>
            <a:r>
              <a:rPr lang="zh-CN" altLang="en-US" sz="2400">
                <a:highlight>
                  <a:srgbClr val="FFFF00"/>
                </a:highlight>
              </a:rPr>
              <a:t>你的後裔</a:t>
            </a:r>
            <a:r>
              <a:rPr lang="zh-CN" altLang="en-US" sz="2400"/>
              <a:t>接续你的位；我也必坚定他的国。</a:t>
            </a:r>
            <a:r>
              <a:rPr lang="en-US" sz="2400"/>
              <a:t>13  </a:t>
            </a:r>
            <a:r>
              <a:rPr lang="zh-CN" altLang="en-US" sz="2400"/>
              <a:t>他必为我的名建造</a:t>
            </a:r>
            <a:r>
              <a:rPr lang="zh-CN" altLang="en-US" sz="2400" u="sng"/>
              <a:t>殿宇</a:t>
            </a:r>
            <a:r>
              <a:rPr lang="zh-CN" altLang="en-US" sz="2400"/>
              <a:t>；我必坚定</a:t>
            </a:r>
            <a:r>
              <a:rPr lang="zh-CN" altLang="en-US" sz="2400">
                <a:highlight>
                  <a:srgbClr val="00FF00"/>
                </a:highlight>
              </a:rPr>
              <a:t>他的国位，直到永远</a:t>
            </a:r>
            <a:r>
              <a:rPr lang="zh-CN" altLang="en-US" sz="2400"/>
              <a:t>。</a:t>
            </a:r>
            <a:endParaRPr lang="zh-CN" altLang="en-US"/>
          </a:p>
        </p:txBody>
      </p:sp>
      <p:sp>
        <p:nvSpPr>
          <p:cNvPr id="6" name="TextBox 5">
            <a:extLst>
              <a:ext uri="{FF2B5EF4-FFF2-40B4-BE49-F238E27FC236}">
                <a16:creationId xmlns:a16="http://schemas.microsoft.com/office/drawing/2014/main" id="{ED7B1F5C-D483-E231-1E42-C5A4E733BEFE}"/>
              </a:ext>
            </a:extLst>
          </p:cNvPr>
          <p:cNvSpPr txBox="1"/>
          <p:nvPr/>
        </p:nvSpPr>
        <p:spPr>
          <a:xfrm>
            <a:off x="115665" y="3877031"/>
            <a:ext cx="8538956" cy="738664"/>
          </a:xfrm>
          <a:prstGeom prst="rect">
            <a:avLst/>
          </a:prstGeom>
          <a:noFill/>
        </p:spPr>
        <p:txBody>
          <a:bodyPr wrap="square">
            <a:spAutoFit/>
          </a:bodyPr>
          <a:lstStyle/>
          <a:p>
            <a:pPr algn="l"/>
            <a:r>
              <a:rPr lang="en-SG" b="1" i="0" u="sng" strike="noStrike">
                <a:solidFill>
                  <a:srgbClr val="238554"/>
                </a:solidFill>
                <a:effectLst/>
                <a:latin typeface="Helvetica Neue" panose="02000503000000020004" pitchFamily="2" charset="0"/>
                <a:hlinkClick r:id="rId4"/>
              </a:rPr>
              <a:t>2Sa 7:12</a:t>
            </a:r>
            <a:r>
              <a:rPr lang="en-SG" b="0" i="0" u="none" strike="noStrike">
                <a:solidFill>
                  <a:srgbClr val="0071EE"/>
                </a:solidFill>
                <a:effectLst/>
                <a:latin typeface="Helvetica Neue" panose="02000503000000020004" pitchFamily="2" charset="0"/>
                <a:hlinkClick r:id="rId4"/>
              </a:rPr>
              <a:t> </a:t>
            </a:r>
            <a:r>
              <a:rPr lang="en-SG" b="0" i="0" u="none" strike="noStrike">
                <a:solidFill>
                  <a:srgbClr val="202638"/>
                </a:solidFill>
                <a:effectLst/>
                <a:latin typeface="Helvetica Neue" panose="02000503000000020004" pitchFamily="2" charset="0"/>
              </a:rPr>
              <a:t> When your days are fulfilled and you lie down with your fathers, I will raise up </a:t>
            </a:r>
            <a:r>
              <a:rPr lang="en-SG" b="0" i="0" u="none" strike="noStrike">
                <a:solidFill>
                  <a:srgbClr val="202638"/>
                </a:solidFill>
                <a:effectLst/>
                <a:highlight>
                  <a:srgbClr val="FFFF00"/>
                </a:highlight>
                <a:latin typeface="Helvetica Neue" panose="02000503000000020004" pitchFamily="2" charset="0"/>
              </a:rPr>
              <a:t>your offspring </a:t>
            </a:r>
            <a:r>
              <a:rPr lang="en-SG" b="0" i="0" u="none" strike="noStrike">
                <a:solidFill>
                  <a:srgbClr val="202638"/>
                </a:solidFill>
                <a:effectLst/>
                <a:latin typeface="Helvetica Neue" panose="02000503000000020004" pitchFamily="2" charset="0"/>
              </a:rPr>
              <a:t>after you, who shall come from your body, and I will establish his kingdom.</a:t>
            </a:r>
            <a:r>
              <a:rPr lang="en-SG" b="1" i="0" u="sng" strike="noStrike">
                <a:solidFill>
                  <a:srgbClr val="238554"/>
                </a:solidFill>
                <a:effectLst/>
                <a:latin typeface="Helvetica Neue" panose="02000503000000020004" pitchFamily="2" charset="0"/>
                <a:hlinkClick r:id="rId5"/>
              </a:rPr>
              <a:t>13</a:t>
            </a:r>
            <a:r>
              <a:rPr lang="en-SG" b="0" i="0" u="none" strike="noStrike">
                <a:solidFill>
                  <a:srgbClr val="0071EE"/>
                </a:solidFill>
                <a:effectLst/>
                <a:latin typeface="Helvetica Neue" panose="02000503000000020004" pitchFamily="2" charset="0"/>
                <a:hlinkClick r:id="rId5"/>
              </a:rPr>
              <a:t> </a:t>
            </a:r>
            <a:r>
              <a:rPr lang="en-SG" b="0" i="0" u="none" strike="noStrike">
                <a:solidFill>
                  <a:srgbClr val="202638"/>
                </a:solidFill>
                <a:effectLst/>
                <a:latin typeface="Helvetica Neue" panose="02000503000000020004" pitchFamily="2" charset="0"/>
              </a:rPr>
              <a:t> He shall </a:t>
            </a:r>
            <a:r>
              <a:rPr lang="en-SG" b="0" i="0" u="sng" strike="noStrike">
                <a:solidFill>
                  <a:srgbClr val="202638"/>
                </a:solidFill>
                <a:effectLst/>
                <a:latin typeface="Helvetica Neue" panose="02000503000000020004" pitchFamily="2" charset="0"/>
              </a:rPr>
              <a:t>build a house </a:t>
            </a:r>
            <a:r>
              <a:rPr lang="en-SG" b="0" i="0" u="none" strike="noStrike">
                <a:solidFill>
                  <a:srgbClr val="202638"/>
                </a:solidFill>
                <a:effectLst/>
                <a:latin typeface="Helvetica Neue" panose="02000503000000020004" pitchFamily="2" charset="0"/>
              </a:rPr>
              <a:t>for my name, and </a:t>
            </a:r>
            <a:r>
              <a:rPr lang="en-SG" b="0" i="0" u="none" strike="noStrike">
                <a:solidFill>
                  <a:srgbClr val="202638"/>
                </a:solidFill>
                <a:effectLst/>
                <a:highlight>
                  <a:srgbClr val="00FF00"/>
                </a:highlight>
                <a:latin typeface="Helvetica Neue" panose="02000503000000020004" pitchFamily="2" charset="0"/>
              </a:rPr>
              <a:t>I will establish the throne of his kingdom forever</a:t>
            </a:r>
            <a:r>
              <a:rPr lang="en-SG" b="0" i="0" u="none" strike="noStrike">
                <a:solidFill>
                  <a:srgbClr val="202638"/>
                </a:solidFill>
                <a:effectLst/>
                <a:latin typeface="Helvetica Neue" panose="02000503000000020004" pitchFamily="2" charset="0"/>
              </a:rPr>
              <a:t>.</a:t>
            </a:r>
          </a:p>
        </p:txBody>
      </p:sp>
      <p:sp>
        <p:nvSpPr>
          <p:cNvPr id="5" name="TextBox 4">
            <a:extLst>
              <a:ext uri="{FF2B5EF4-FFF2-40B4-BE49-F238E27FC236}">
                <a16:creationId xmlns:a16="http://schemas.microsoft.com/office/drawing/2014/main" id="{DD9AEFF3-6823-094D-9309-361502835564}"/>
              </a:ext>
            </a:extLst>
          </p:cNvPr>
          <p:cNvSpPr txBox="1"/>
          <p:nvPr/>
        </p:nvSpPr>
        <p:spPr>
          <a:xfrm>
            <a:off x="3588153" y="4731877"/>
            <a:ext cx="5434246" cy="340158"/>
          </a:xfrm>
          <a:prstGeom prst="rect">
            <a:avLst/>
          </a:prstGeom>
          <a:noFill/>
        </p:spPr>
        <p:txBody>
          <a:bodyPr wrap="square">
            <a:spAutoFit/>
          </a:bodyPr>
          <a:lstStyle/>
          <a:p>
            <a:pPr algn="ctr">
              <a:lnSpc>
                <a:spcPct val="107000"/>
              </a:lnSpc>
              <a:spcAft>
                <a:spcPts val="800"/>
              </a:spcAft>
            </a:pPr>
            <a:r>
              <a:rPr lang="zh-CN" sz="1400" b="1">
                <a:effectLst/>
                <a:latin typeface="Calibri" panose="020F0502020204030204" pitchFamily="34" charset="0"/>
                <a:ea typeface="SimSun" panose="02010600030101010101" pitchFamily="2" charset="-122"/>
                <a:cs typeface="Arial" panose="020B0604020202020204" pitchFamily="34" charset="0"/>
              </a:rPr>
              <a:t>永远国度  诗</a:t>
            </a:r>
            <a:r>
              <a:rPr lang="en-SG" sz="1400" b="1">
                <a:effectLst/>
                <a:latin typeface="Calibri" panose="020F0502020204030204" pitchFamily="34" charset="0"/>
                <a:ea typeface="SimSun" panose="02010600030101010101" pitchFamily="2" charset="-122"/>
                <a:cs typeface="Arial" panose="020B0604020202020204" pitchFamily="34" charset="0"/>
              </a:rPr>
              <a:t>89:3-4; 36-37; </a:t>
            </a:r>
            <a:r>
              <a:rPr lang="zh-CN" sz="1400" b="1">
                <a:effectLst/>
                <a:latin typeface="Calibri" panose="020F0502020204030204" pitchFamily="34" charset="0"/>
                <a:ea typeface="SimSun" panose="02010600030101010101" pitchFamily="2" charset="-122"/>
                <a:cs typeface="Arial" panose="020B0604020202020204" pitchFamily="34" charset="0"/>
              </a:rPr>
              <a:t>耶</a:t>
            </a:r>
            <a:r>
              <a:rPr lang="en-SG" sz="1400" b="1">
                <a:effectLst/>
                <a:latin typeface="Calibri" panose="020F0502020204030204" pitchFamily="34" charset="0"/>
                <a:ea typeface="SimSun" panose="02010600030101010101" pitchFamily="2" charset="-122"/>
                <a:cs typeface="Arial" panose="020B0604020202020204" pitchFamily="34" charset="0"/>
              </a:rPr>
              <a:t>33:14-22 </a:t>
            </a:r>
            <a:r>
              <a:rPr lang="zh-CN" sz="1400" b="1">
                <a:effectLst/>
                <a:latin typeface="Calibri" panose="020F0502020204030204" pitchFamily="34" charset="0"/>
                <a:ea typeface="SimSun" panose="02010600030101010101" pitchFamily="2" charset="-122"/>
                <a:cs typeface="Arial" panose="020B0604020202020204" pitchFamily="34" charset="0"/>
              </a:rPr>
              <a:t>（注</a:t>
            </a:r>
            <a:r>
              <a:rPr lang="en-SG" sz="1400" b="1">
                <a:effectLst/>
                <a:latin typeface="Calibri" panose="020F0502020204030204" pitchFamily="34" charset="0"/>
                <a:ea typeface="SimSun" panose="02010600030101010101" pitchFamily="2" charset="-122"/>
                <a:cs typeface="Arial" panose="020B0604020202020204" pitchFamily="34" charset="0"/>
              </a:rPr>
              <a:t>: “</a:t>
            </a:r>
            <a:r>
              <a:rPr lang="zh-CN" sz="1600" b="1">
                <a:effectLst/>
                <a:highlight>
                  <a:srgbClr val="00FFFF"/>
                </a:highlight>
                <a:latin typeface="Calibri" panose="020F0502020204030204" pitchFamily="34" charset="0"/>
                <a:ea typeface="SimSun" panose="02010600030101010101" pitchFamily="2" charset="-122"/>
                <a:cs typeface="Arial" panose="020B0604020202020204" pitchFamily="34" charset="0"/>
              </a:rPr>
              <a:t>约</a:t>
            </a:r>
            <a:r>
              <a:rPr lang="en-SG" sz="1600" b="1">
                <a:effectLst/>
                <a:highlight>
                  <a:srgbClr val="00FFFF"/>
                </a:highlight>
                <a:latin typeface="Calibri" panose="020F0502020204030204" pitchFamily="34" charset="0"/>
                <a:ea typeface="SimSun" panose="02010600030101010101" pitchFamily="2" charset="-122"/>
                <a:cs typeface="Arial" panose="020B0604020202020204" pitchFamily="34" charset="0"/>
              </a:rPr>
              <a:t>”</a:t>
            </a:r>
            <a:r>
              <a:rPr lang="zh-CN" sz="1600" b="1">
                <a:effectLst/>
                <a:highlight>
                  <a:srgbClr val="00FFFF"/>
                </a:highlight>
                <a:latin typeface="Calibri" panose="020F0502020204030204" pitchFamily="34" charset="0"/>
                <a:ea typeface="SimSun" panose="02010600030101010101" pitchFamily="2" charset="-122"/>
                <a:cs typeface="Arial" panose="020B0604020202020204" pitchFamily="34" charset="0"/>
              </a:rPr>
              <a:t>一词诗篇</a:t>
            </a:r>
            <a:r>
              <a:rPr lang="en-US" altLang="zh-CN" sz="1600" b="1">
                <a:effectLst/>
                <a:highlight>
                  <a:srgbClr val="00FFFF"/>
                </a:highlight>
                <a:latin typeface="Calibri" panose="020F0502020204030204" pitchFamily="34" charset="0"/>
                <a:ea typeface="SimSun" panose="02010600030101010101" pitchFamily="2" charset="-122"/>
                <a:cs typeface="Arial" panose="020B0604020202020204" pitchFamily="34" charset="0"/>
              </a:rPr>
              <a:t>89</a:t>
            </a:r>
            <a:r>
              <a:rPr lang="zh-CN" sz="1600" b="1">
                <a:effectLst/>
                <a:highlight>
                  <a:srgbClr val="00FFFF"/>
                </a:highlight>
                <a:latin typeface="Calibri" panose="020F0502020204030204" pitchFamily="34" charset="0"/>
                <a:ea typeface="SimSun" panose="02010600030101010101" pitchFamily="2" charset="-122"/>
                <a:cs typeface="Arial" panose="020B0604020202020204" pitchFamily="34" charset="0"/>
              </a:rPr>
              <a:t>出现）</a:t>
            </a:r>
            <a:endParaRPr lang="en-SG" sz="1200">
              <a:effectLst/>
              <a:highlight>
                <a:srgbClr val="00FFFF"/>
              </a:highlight>
              <a:latin typeface="Calibri" panose="020F050202020403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F8CAD861-AC4B-3201-DF7E-8E8CCB2926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640" t="50841" r="27138"/>
          <a:stretch/>
        </p:blipFill>
        <p:spPr bwMode="auto">
          <a:xfrm>
            <a:off x="2436333" y="204741"/>
            <a:ext cx="1228762" cy="11472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5975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3" name="Right Arrow 2">
            <a:extLst>
              <a:ext uri="{FF2B5EF4-FFF2-40B4-BE49-F238E27FC236}">
                <a16:creationId xmlns:a16="http://schemas.microsoft.com/office/drawing/2014/main" id="{27C38527-8102-85F3-297A-16D562B617C7}"/>
              </a:ext>
            </a:extLst>
          </p:cNvPr>
          <p:cNvSpPr/>
          <p:nvPr/>
        </p:nvSpPr>
        <p:spPr>
          <a:xfrm>
            <a:off x="3641938" y="1430361"/>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43F4E3-FE32-BB81-31A6-7992566A9E09}"/>
              </a:ext>
            </a:extLst>
          </p:cNvPr>
          <p:cNvSpPr txBox="1"/>
          <p:nvPr/>
        </p:nvSpPr>
        <p:spPr>
          <a:xfrm>
            <a:off x="958455" y="3786596"/>
            <a:ext cx="1703906" cy="826829"/>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不完美的</a:t>
            </a:r>
            <a:endParaRPr lang="en-SG" altLang="zh-CN" sz="2000" b="1">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en-US" sz="2000" b="1">
                <a:latin typeface="HEITI SC MEDIUM" pitchFamily="2" charset="-128"/>
                <a:ea typeface="HEITI SC MEDIUM" pitchFamily="2" charset="-128"/>
                <a:cs typeface="Arial" panose="020B0604020202020204" pitchFamily="34" charset="0"/>
              </a:rPr>
              <a:t>君王</a:t>
            </a:r>
            <a:endParaRPr lang="en-US" sz="2000"/>
          </a:p>
        </p:txBody>
      </p:sp>
      <p:sp>
        <p:nvSpPr>
          <p:cNvPr id="8" name="TextBox 7">
            <a:extLst>
              <a:ext uri="{FF2B5EF4-FFF2-40B4-BE49-F238E27FC236}">
                <a16:creationId xmlns:a16="http://schemas.microsoft.com/office/drawing/2014/main" id="{A64D5FB4-3DB3-17AF-0524-20E842029D39}"/>
              </a:ext>
            </a:extLst>
          </p:cNvPr>
          <p:cNvSpPr txBox="1"/>
          <p:nvPr/>
        </p:nvSpPr>
        <p:spPr>
          <a:xfrm>
            <a:off x="5928730" y="3786595"/>
            <a:ext cx="1703906" cy="826829"/>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完美的</a:t>
            </a:r>
            <a:endParaRPr lang="en-SG" altLang="zh-CN" sz="2000" b="1">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en-US" sz="2000" b="1">
                <a:latin typeface="HEITI SC MEDIUM" pitchFamily="2" charset="-128"/>
                <a:ea typeface="HEITI SC MEDIUM" pitchFamily="2" charset="-128"/>
                <a:cs typeface="Arial" panose="020B0604020202020204" pitchFamily="34" charset="0"/>
              </a:rPr>
              <a:t>君王</a:t>
            </a:r>
            <a:endParaRPr lang="en-US" sz="2000"/>
          </a:p>
        </p:txBody>
      </p:sp>
      <p:pic>
        <p:nvPicPr>
          <p:cNvPr id="4" name="Picture 3">
            <a:extLst>
              <a:ext uri="{FF2B5EF4-FFF2-40B4-BE49-F238E27FC236}">
                <a16:creationId xmlns:a16="http://schemas.microsoft.com/office/drawing/2014/main" id="{CC1B3780-DD44-165B-87D1-7614BAF0980A}"/>
              </a:ext>
            </a:extLst>
          </p:cNvPr>
          <p:cNvPicPr>
            <a:picLocks noChangeAspect="1"/>
          </p:cNvPicPr>
          <p:nvPr/>
        </p:nvPicPr>
        <p:blipFill>
          <a:blip r:embed="rId3"/>
          <a:stretch>
            <a:fillRect/>
          </a:stretch>
        </p:blipFill>
        <p:spPr>
          <a:xfrm>
            <a:off x="772495" y="1077359"/>
            <a:ext cx="2210737" cy="2489510"/>
          </a:xfrm>
          <a:prstGeom prst="rect">
            <a:avLst/>
          </a:prstGeom>
        </p:spPr>
      </p:pic>
      <p:pic>
        <p:nvPicPr>
          <p:cNvPr id="2" name="Picture 1">
            <a:extLst>
              <a:ext uri="{FF2B5EF4-FFF2-40B4-BE49-F238E27FC236}">
                <a16:creationId xmlns:a16="http://schemas.microsoft.com/office/drawing/2014/main" id="{B8E70551-03F3-A808-047F-5D41B16954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40" t="50841" r="27138"/>
          <a:stretch/>
        </p:blipFill>
        <p:spPr bwMode="auto">
          <a:xfrm>
            <a:off x="5928730" y="1748492"/>
            <a:ext cx="1228762" cy="1147243"/>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01EE4F6-CA69-B110-C03C-4F9C244C7D02}"/>
              </a:ext>
            </a:extLst>
          </p:cNvPr>
          <p:cNvSpPr txBox="1"/>
          <p:nvPr/>
        </p:nvSpPr>
        <p:spPr>
          <a:xfrm>
            <a:off x="1132439" y="4679263"/>
            <a:ext cx="1355938" cy="307777"/>
          </a:xfrm>
          <a:prstGeom prst="rect">
            <a:avLst/>
          </a:prstGeom>
          <a:noFill/>
        </p:spPr>
        <p:txBody>
          <a:bodyPr wrap="square">
            <a:spAutoFit/>
          </a:bodyPr>
          <a:lstStyle/>
          <a:p>
            <a:r>
              <a:rPr lang="en-US" sz="1400"/>
              <a:t>Imperfect King</a:t>
            </a:r>
            <a:endParaRPr lang="en-US"/>
          </a:p>
        </p:txBody>
      </p:sp>
      <p:sp>
        <p:nvSpPr>
          <p:cNvPr id="10" name="TextBox 9">
            <a:extLst>
              <a:ext uri="{FF2B5EF4-FFF2-40B4-BE49-F238E27FC236}">
                <a16:creationId xmlns:a16="http://schemas.microsoft.com/office/drawing/2014/main" id="{C8E5E9BD-B05A-56CE-B677-28538BDF5980}"/>
              </a:ext>
            </a:extLst>
          </p:cNvPr>
          <p:cNvSpPr txBox="1"/>
          <p:nvPr/>
        </p:nvSpPr>
        <p:spPr>
          <a:xfrm>
            <a:off x="6102714" y="4679263"/>
            <a:ext cx="1355938" cy="307777"/>
          </a:xfrm>
          <a:prstGeom prst="rect">
            <a:avLst/>
          </a:prstGeom>
          <a:noFill/>
        </p:spPr>
        <p:txBody>
          <a:bodyPr wrap="square">
            <a:spAutoFit/>
          </a:bodyPr>
          <a:lstStyle/>
          <a:p>
            <a:r>
              <a:rPr lang="en-US" sz="1400"/>
              <a:t>perfect King</a:t>
            </a:r>
            <a:endParaRPr lang="en-US"/>
          </a:p>
        </p:txBody>
      </p:sp>
    </p:spTree>
    <p:extLst>
      <p:ext uri="{BB962C8B-B14F-4D97-AF65-F5344CB8AC3E}">
        <p14:creationId xmlns:p14="http://schemas.microsoft.com/office/powerpoint/2010/main" val="52589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3" name="Right Arrow 2">
            <a:extLst>
              <a:ext uri="{FF2B5EF4-FFF2-40B4-BE49-F238E27FC236}">
                <a16:creationId xmlns:a16="http://schemas.microsoft.com/office/drawing/2014/main" id="{27C38527-8102-85F3-297A-16D562B617C7}"/>
              </a:ext>
            </a:extLst>
          </p:cNvPr>
          <p:cNvSpPr/>
          <p:nvPr/>
        </p:nvSpPr>
        <p:spPr>
          <a:xfrm>
            <a:off x="4572000" y="1392978"/>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43F4E3-FE32-BB81-31A6-7992566A9E09}"/>
              </a:ext>
            </a:extLst>
          </p:cNvPr>
          <p:cNvSpPr txBox="1"/>
          <p:nvPr/>
        </p:nvSpPr>
        <p:spPr>
          <a:xfrm>
            <a:off x="1404836" y="4158607"/>
            <a:ext cx="1703906" cy="382605"/>
          </a:xfrm>
          <a:prstGeom prst="rect">
            <a:avLst/>
          </a:prstGeom>
          <a:noFill/>
        </p:spPr>
        <p:txBody>
          <a:bodyPr wrap="square">
            <a:spAutoFit/>
          </a:bodyPr>
          <a:lstStyle/>
          <a:p>
            <a:pPr algn="ctr">
              <a:lnSpc>
                <a:spcPct val="107000"/>
              </a:lnSpc>
              <a:spcAft>
                <a:spcPts val="800"/>
              </a:spcAft>
            </a:pPr>
            <a:r>
              <a:rPr lang="en-US" sz="2000" b="1">
                <a:latin typeface="SimHei" panose="02010609060101010101" pitchFamily="49" charset="-122"/>
                <a:ea typeface="SimHei" panose="02010609060101010101" pitchFamily="49" charset="-122"/>
              </a:rPr>
              <a:t>圣殿</a:t>
            </a:r>
          </a:p>
        </p:txBody>
      </p:sp>
      <p:sp>
        <p:nvSpPr>
          <p:cNvPr id="8" name="TextBox 7">
            <a:extLst>
              <a:ext uri="{FF2B5EF4-FFF2-40B4-BE49-F238E27FC236}">
                <a16:creationId xmlns:a16="http://schemas.microsoft.com/office/drawing/2014/main" id="{A64D5FB4-3DB3-17AF-0524-20E842029D39}"/>
              </a:ext>
            </a:extLst>
          </p:cNvPr>
          <p:cNvSpPr txBox="1"/>
          <p:nvPr/>
        </p:nvSpPr>
        <p:spPr>
          <a:xfrm>
            <a:off x="5928730" y="3936496"/>
            <a:ext cx="1703906" cy="826829"/>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完美的</a:t>
            </a:r>
            <a:endParaRPr lang="en-SG" altLang="zh-CN" sz="2000" b="1">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en-US" sz="2000" b="1">
                <a:latin typeface="HEITI SC MEDIUM" pitchFamily="2" charset="-128"/>
                <a:ea typeface="HEITI SC MEDIUM" pitchFamily="2" charset="-128"/>
                <a:cs typeface="Arial" panose="020B0604020202020204" pitchFamily="34" charset="0"/>
              </a:rPr>
              <a:t>圣殿</a:t>
            </a:r>
            <a:endParaRPr lang="en-US" sz="2000"/>
          </a:p>
        </p:txBody>
      </p:sp>
      <p:pic>
        <p:nvPicPr>
          <p:cNvPr id="6" name="Picture 5" descr="A black and white drawing of a building with a group of cows&#10;&#10;Description automatically generated">
            <a:extLst>
              <a:ext uri="{FF2B5EF4-FFF2-40B4-BE49-F238E27FC236}">
                <a16:creationId xmlns:a16="http://schemas.microsoft.com/office/drawing/2014/main" id="{B788EFC7-2DDB-EF6A-7ECB-43CFAE182503}"/>
              </a:ext>
            </a:extLst>
          </p:cNvPr>
          <p:cNvPicPr>
            <a:picLocks noChangeAspect="1"/>
          </p:cNvPicPr>
          <p:nvPr/>
        </p:nvPicPr>
        <p:blipFill rotWithShape="1">
          <a:blip r:embed="rId3"/>
          <a:srcRect b="3640"/>
          <a:stretch/>
        </p:blipFill>
        <p:spPr>
          <a:xfrm>
            <a:off x="1174704" y="602287"/>
            <a:ext cx="2832662" cy="3140085"/>
          </a:xfrm>
          <a:prstGeom prst="rect">
            <a:avLst/>
          </a:prstGeom>
        </p:spPr>
      </p:pic>
      <p:pic>
        <p:nvPicPr>
          <p:cNvPr id="9" name="Picture 8">
            <a:extLst>
              <a:ext uri="{FF2B5EF4-FFF2-40B4-BE49-F238E27FC236}">
                <a16:creationId xmlns:a16="http://schemas.microsoft.com/office/drawing/2014/main" id="{FE4134A2-1EE4-3E6B-3B25-914F3CD86B9C}"/>
              </a:ext>
            </a:extLst>
          </p:cNvPr>
          <p:cNvPicPr>
            <a:picLocks noChangeAspect="1"/>
          </p:cNvPicPr>
          <p:nvPr/>
        </p:nvPicPr>
        <p:blipFill>
          <a:blip r:embed="rId4"/>
          <a:stretch>
            <a:fillRect/>
          </a:stretch>
        </p:blipFill>
        <p:spPr>
          <a:xfrm>
            <a:off x="5693797" y="493055"/>
            <a:ext cx="2440387" cy="3249318"/>
          </a:xfrm>
          <a:prstGeom prst="rect">
            <a:avLst/>
          </a:prstGeom>
        </p:spPr>
      </p:pic>
      <p:sp>
        <p:nvSpPr>
          <p:cNvPr id="10" name="TextBox 9">
            <a:extLst>
              <a:ext uri="{FF2B5EF4-FFF2-40B4-BE49-F238E27FC236}">
                <a16:creationId xmlns:a16="http://schemas.microsoft.com/office/drawing/2014/main" id="{624069D4-FECB-CDFB-EA8B-653DAD5F11F7}"/>
              </a:ext>
            </a:extLst>
          </p:cNvPr>
          <p:cNvSpPr txBox="1"/>
          <p:nvPr/>
        </p:nvSpPr>
        <p:spPr>
          <a:xfrm>
            <a:off x="7649115" y="4437011"/>
            <a:ext cx="970137" cy="307777"/>
          </a:xfrm>
          <a:prstGeom prst="rect">
            <a:avLst/>
          </a:prstGeom>
          <a:noFill/>
        </p:spPr>
        <p:txBody>
          <a:bodyPr wrap="none" rtlCol="0">
            <a:spAutoFit/>
          </a:bodyPr>
          <a:lstStyle/>
          <a:p>
            <a:r>
              <a:rPr lang="en-US"/>
              <a:t>约</a:t>
            </a:r>
            <a:r>
              <a:rPr lang="en-US" altLang="zh-CN"/>
              <a:t>2:19-21</a:t>
            </a:r>
            <a:endParaRPr lang="en-US"/>
          </a:p>
        </p:txBody>
      </p:sp>
      <p:sp>
        <p:nvSpPr>
          <p:cNvPr id="4" name="TextBox 3">
            <a:extLst>
              <a:ext uri="{FF2B5EF4-FFF2-40B4-BE49-F238E27FC236}">
                <a16:creationId xmlns:a16="http://schemas.microsoft.com/office/drawing/2014/main" id="{342BD66F-6C0F-2F54-5E97-01D3BEBD5B7B}"/>
              </a:ext>
            </a:extLst>
          </p:cNvPr>
          <p:cNvSpPr txBox="1"/>
          <p:nvPr/>
        </p:nvSpPr>
        <p:spPr>
          <a:xfrm>
            <a:off x="1785017" y="4657466"/>
            <a:ext cx="1597378" cy="307777"/>
          </a:xfrm>
          <a:prstGeom prst="rect">
            <a:avLst/>
          </a:prstGeom>
          <a:noFill/>
        </p:spPr>
        <p:txBody>
          <a:bodyPr wrap="square">
            <a:spAutoFit/>
          </a:bodyPr>
          <a:lstStyle/>
          <a:p>
            <a:r>
              <a:rPr lang="en-US" sz="1400"/>
              <a:t>Temple</a:t>
            </a:r>
            <a:endParaRPr lang="en-US"/>
          </a:p>
        </p:txBody>
      </p:sp>
      <p:sp>
        <p:nvSpPr>
          <p:cNvPr id="5" name="TextBox 4">
            <a:extLst>
              <a:ext uri="{FF2B5EF4-FFF2-40B4-BE49-F238E27FC236}">
                <a16:creationId xmlns:a16="http://schemas.microsoft.com/office/drawing/2014/main" id="{A689209B-4480-A5E6-7104-EF920BE685CC}"/>
              </a:ext>
            </a:extLst>
          </p:cNvPr>
          <p:cNvSpPr txBox="1"/>
          <p:nvPr/>
        </p:nvSpPr>
        <p:spPr>
          <a:xfrm>
            <a:off x="5876383" y="4763325"/>
            <a:ext cx="1597378" cy="307777"/>
          </a:xfrm>
          <a:prstGeom prst="rect">
            <a:avLst/>
          </a:prstGeom>
          <a:noFill/>
        </p:spPr>
        <p:txBody>
          <a:bodyPr wrap="square">
            <a:spAutoFit/>
          </a:bodyPr>
          <a:lstStyle/>
          <a:p>
            <a:r>
              <a:rPr lang="en-US" sz="1400"/>
              <a:t>Greater Temple</a:t>
            </a:r>
            <a:endParaRPr lang="en-US"/>
          </a:p>
        </p:txBody>
      </p:sp>
      <p:pic>
        <p:nvPicPr>
          <p:cNvPr id="2" name="Picture 1">
            <a:extLst>
              <a:ext uri="{FF2B5EF4-FFF2-40B4-BE49-F238E27FC236}">
                <a16:creationId xmlns:a16="http://schemas.microsoft.com/office/drawing/2014/main" id="{2EA21DF0-54F3-D171-9BDF-A8C71F39D3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40" t="50841" r="27138"/>
          <a:stretch/>
        </p:blipFill>
        <p:spPr bwMode="auto">
          <a:xfrm>
            <a:off x="229470" y="2856886"/>
            <a:ext cx="945234" cy="882525"/>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67F657FE-9682-A31D-C173-FE090C641FB8}"/>
              </a:ext>
            </a:extLst>
          </p:cNvPr>
          <p:cNvSpPr txBox="1"/>
          <p:nvPr/>
        </p:nvSpPr>
        <p:spPr>
          <a:xfrm>
            <a:off x="5413513" y="1451113"/>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863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2" name="Rectangle 11">
            <a:extLst>
              <a:ext uri="{FF2B5EF4-FFF2-40B4-BE49-F238E27FC236}">
                <a16:creationId xmlns:a16="http://schemas.microsoft.com/office/drawing/2014/main" id="{C589B388-EF76-12FA-2B42-FA2F02BECDDA}"/>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a:extLst>
              <a:ext uri="{FF2B5EF4-FFF2-40B4-BE49-F238E27FC236}">
                <a16:creationId xmlns:a16="http://schemas.microsoft.com/office/drawing/2014/main" id="{A07E43DF-1E67-96F8-0F1D-971D077C7C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4387" y="1520914"/>
            <a:ext cx="3483114" cy="2003552"/>
          </a:xfrm>
          <a:prstGeom prst="rect">
            <a:avLst/>
          </a:prstGeom>
          <a:noFill/>
          <a:ln>
            <a:noFill/>
          </a:ln>
        </p:spPr>
      </p:pic>
      <p:pic>
        <p:nvPicPr>
          <p:cNvPr id="1025" name="Picture 269">
            <a:extLst>
              <a:ext uri="{FF2B5EF4-FFF2-40B4-BE49-F238E27FC236}">
                <a16:creationId xmlns:a16="http://schemas.microsoft.com/office/drawing/2014/main" id="{AB1FFA76-F6D9-4864-F055-6494E724F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39" y="815912"/>
            <a:ext cx="2441449" cy="18148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C67664B7-C1C3-04B0-DFD7-D8A3021D41EC}"/>
              </a:ext>
            </a:extLst>
          </p:cNvPr>
          <p:cNvSpPr>
            <a:spLocks noChangeArrowheads="1"/>
          </p:cNvSpPr>
          <p:nvPr/>
        </p:nvSpPr>
        <p:spPr bwMode="auto">
          <a:xfrm>
            <a:off x="0" y="7471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chemeClr val="tx1">
                  <a:lumMod val="50000"/>
                </a:schemeClr>
              </a:solidFill>
            </a:endParaRPr>
          </a:p>
        </p:txBody>
      </p:sp>
      <p:sp>
        <p:nvSpPr>
          <p:cNvPr id="4" name="Rectangle 4">
            <a:extLst>
              <a:ext uri="{FF2B5EF4-FFF2-40B4-BE49-F238E27FC236}">
                <a16:creationId xmlns:a16="http://schemas.microsoft.com/office/drawing/2014/main" id="{DA1BE634-9311-3DE5-DE11-EE4DEDEB7F0A}"/>
              </a:ext>
            </a:extLst>
          </p:cNvPr>
          <p:cNvSpPr>
            <a:spLocks noChangeArrowheads="1"/>
          </p:cNvSpPr>
          <p:nvPr/>
        </p:nvSpPr>
        <p:spPr bwMode="auto">
          <a:xfrm>
            <a:off x="0" y="1397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a:extLst>
              <a:ext uri="{FF2B5EF4-FFF2-40B4-BE49-F238E27FC236}">
                <a16:creationId xmlns:a16="http://schemas.microsoft.com/office/drawing/2014/main" id="{2DA0707D-1A54-DA83-C14F-4B16BF91BD15}"/>
              </a:ext>
            </a:extLst>
          </p:cNvPr>
          <p:cNvSpPr>
            <a:spLocks noChangeArrowheads="1"/>
          </p:cNvSpPr>
          <p:nvPr/>
        </p:nvSpPr>
        <p:spPr bwMode="auto">
          <a:xfrm>
            <a:off x="0" y="233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BB94D8AB-8173-E22B-AE27-C007C8C09BA8}"/>
              </a:ext>
            </a:extLst>
          </p:cNvPr>
          <p:cNvSpPr txBox="1"/>
          <p:nvPr/>
        </p:nvSpPr>
        <p:spPr>
          <a:xfrm>
            <a:off x="137158" y="4039448"/>
            <a:ext cx="3226815" cy="938719"/>
          </a:xfrm>
          <a:prstGeom prst="rect">
            <a:avLst/>
          </a:prstGeom>
          <a:noFill/>
        </p:spPr>
        <p:txBody>
          <a:bodyPr wrap="square">
            <a:spAutoFit/>
          </a:bodyPr>
          <a:lstStyle/>
          <a:p>
            <a:pPr algn="ctr">
              <a:lnSpc>
                <a:spcPct val="107000"/>
              </a:lnSpc>
              <a:spcAft>
                <a:spcPts val="800"/>
              </a:spcAft>
            </a:pPr>
            <a:r>
              <a:rPr lang="zh-CN" sz="3200" b="1">
                <a:solidFill>
                  <a:schemeClr val="bg1"/>
                </a:solidFill>
                <a:effectLst/>
                <a:latin typeface="SimHei" panose="02010609060101010101" pitchFamily="49" charset="-122"/>
                <a:ea typeface="SimHei" panose="02010609060101010101" pitchFamily="49" charset="-122"/>
                <a:cs typeface="Arial" panose="020B0604020202020204" pitchFamily="34" charset="0"/>
              </a:rPr>
              <a:t>毁约</a:t>
            </a:r>
            <a:r>
              <a:rPr lang="zh-CN" altLang="en-US" sz="3200" b="1">
                <a:solidFill>
                  <a:schemeClr val="bg1"/>
                </a:solidFill>
                <a:latin typeface="SimHei" panose="02010609060101010101" pitchFamily="49" charset="-122"/>
                <a:ea typeface="SimHei" panose="02010609060101010101" pitchFamily="49" charset="-122"/>
                <a:cs typeface="Arial" panose="020B0604020202020204" pitchFamily="34" charset="0"/>
              </a:rPr>
              <a:t>承受</a:t>
            </a:r>
            <a:r>
              <a:rPr lang="zh-CN" sz="3200" b="1">
                <a:solidFill>
                  <a:schemeClr val="bg1"/>
                </a:solidFill>
                <a:effectLst/>
                <a:latin typeface="SimHei" panose="02010609060101010101" pitchFamily="49" charset="-122"/>
                <a:ea typeface="SimHei" panose="02010609060101010101" pitchFamily="49" charset="-122"/>
                <a:cs typeface="Arial" panose="020B0604020202020204" pitchFamily="34" charset="0"/>
              </a:rPr>
              <a:t>诅咒</a:t>
            </a:r>
            <a:endParaRPr lang="en-US" altLang="zh-CN" sz="3200" b="1">
              <a:solidFill>
                <a:schemeClr val="bg1"/>
              </a:solidFill>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pPr>
            <a:r>
              <a:rPr lang="zh-CN"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（利</a:t>
            </a:r>
            <a:r>
              <a:rPr lang="en-US"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26:14-46</a:t>
            </a:r>
            <a:r>
              <a:rPr lang="zh-CN"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，王上</a:t>
            </a:r>
            <a:r>
              <a:rPr lang="en-US"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9:4-9, </a:t>
            </a:r>
            <a:r>
              <a:rPr lang="zh-CN"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王下</a:t>
            </a:r>
            <a:r>
              <a:rPr lang="en-US"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 17:7-23</a:t>
            </a:r>
            <a:r>
              <a:rPr lang="zh-CN"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a:t>
            </a:r>
            <a:endParaRPr lang="en-SG" sz="1200" b="1">
              <a:solidFill>
                <a:schemeClr val="bg1"/>
              </a:solidFill>
              <a:effectLst/>
              <a:latin typeface="Calibri" panose="020F0502020204030204" pitchFamily="34" charset="0"/>
              <a:ea typeface="SimSun" panose="02010600030101010101" pitchFamily="2" charset="-122"/>
              <a:cs typeface="Arial" panose="020B0604020202020204" pitchFamily="34" charset="0"/>
            </a:endParaRPr>
          </a:p>
        </p:txBody>
      </p:sp>
      <p:sp>
        <p:nvSpPr>
          <p:cNvPr id="8" name="Rectangle 7">
            <a:extLst>
              <a:ext uri="{FF2B5EF4-FFF2-40B4-BE49-F238E27FC236}">
                <a16:creationId xmlns:a16="http://schemas.microsoft.com/office/drawing/2014/main" id="{D0180AEC-DB51-D307-DB01-22ED7E071F06}"/>
              </a:ext>
            </a:extLst>
          </p:cNvPr>
          <p:cNvSpPr>
            <a:spLocks noChangeArrowheads="1"/>
          </p:cNvSpPr>
          <p:nvPr/>
        </p:nvSpPr>
        <p:spPr bwMode="auto">
          <a:xfrm>
            <a:off x="612648" y="370874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9" name="Straight Arrow Connector 8">
            <a:extLst>
              <a:ext uri="{FF2B5EF4-FFF2-40B4-BE49-F238E27FC236}">
                <a16:creationId xmlns:a16="http://schemas.microsoft.com/office/drawing/2014/main" id="{19B26357-2441-4150-AB59-C1B497A52950}"/>
              </a:ext>
            </a:extLst>
          </p:cNvPr>
          <p:cNvCxnSpPr/>
          <p:nvPr/>
        </p:nvCxnSpPr>
        <p:spPr>
          <a:xfrm>
            <a:off x="4432808" y="9266267"/>
            <a:ext cx="19050" cy="571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8">
            <a:extLst>
              <a:ext uri="{FF2B5EF4-FFF2-40B4-BE49-F238E27FC236}">
                <a16:creationId xmlns:a16="http://schemas.microsoft.com/office/drawing/2014/main" id="{232BD54D-886C-0AC0-611A-47E927FE41CE}"/>
              </a:ext>
            </a:extLst>
          </p:cNvPr>
          <p:cNvSpPr>
            <a:spLocks noChangeArrowheads="1"/>
          </p:cNvSpPr>
          <p:nvPr/>
        </p:nvSpPr>
        <p:spPr bwMode="auto">
          <a:xfrm>
            <a:off x="4817504" y="4001232"/>
            <a:ext cx="322681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bg1"/>
                </a:solidFill>
                <a:effectLst/>
                <a:latin typeface="SimHei" panose="02010609060101010101" pitchFamily="49" charset="-122"/>
                <a:ea typeface="SimHei" panose="02010609060101010101" pitchFamily="49" charset="-122"/>
                <a:cs typeface="Arial" panose="020B0604020202020204" pitchFamily="34" charset="0"/>
              </a:rPr>
              <a:t>亡国被掳为奴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a:solidFill>
                  <a:schemeClr val="bg1"/>
                </a:solidFill>
                <a:latin typeface="Calibri" panose="020F0502020204030204" pitchFamily="34" charset="0"/>
                <a:ea typeface="SimSun" panose="02010600030101010101" pitchFamily="2" charset="-122"/>
                <a:cs typeface="Arial" panose="020B0604020202020204" pitchFamily="34" charset="0"/>
              </a:rPr>
              <a:t>Captivity and enslaved</a:t>
            </a:r>
            <a:r>
              <a:rPr kumimoji="0" lang="en-US" altLang="en-US" sz="1600" b="1" i="0" u="none" strike="noStrike" cap="none" normalizeH="0" baseline="0">
                <a:ln>
                  <a:noFill/>
                </a:ln>
                <a:solidFill>
                  <a:schemeClr val="bg1"/>
                </a:solidFill>
                <a:effectLst/>
                <a:latin typeface="Calibri" panose="020F0502020204030204" pitchFamily="34" charset="0"/>
                <a:ea typeface="SimSun" panose="02010600030101010101" pitchFamily="2" charset="-122"/>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Calibri" panose="020F0502020204030204" pitchFamily="34" charset="0"/>
                <a:ea typeface="SimSun" panose="02010600030101010101" pitchFamily="2" charset="-122"/>
                <a:cs typeface="Arial" panose="020B0604020202020204" pitchFamily="34" charset="0"/>
              </a:rPr>
              <a:t>耶34: 18-20</a:t>
            </a:r>
            <a:endParaRPr kumimoji="0" lang="en-US" altLang="en-US" sz="2800" b="1" i="0" u="none" strike="noStrike" cap="none" normalizeH="0" baseline="0">
              <a:ln>
                <a:noFill/>
              </a:ln>
              <a:solidFill>
                <a:schemeClr val="bg1"/>
              </a:solidFill>
              <a:effectLst/>
              <a:latin typeface="Arial" panose="020B0604020202020204" pitchFamily="34" charset="0"/>
            </a:endParaRPr>
          </a:p>
        </p:txBody>
      </p:sp>
      <p:pic>
        <p:nvPicPr>
          <p:cNvPr id="6" name="Picture 5">
            <a:extLst>
              <a:ext uri="{FF2B5EF4-FFF2-40B4-BE49-F238E27FC236}">
                <a16:creationId xmlns:a16="http://schemas.microsoft.com/office/drawing/2014/main" id="{84C35523-A691-0F92-8E5C-AE9E7DE4D5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549" y="2135128"/>
            <a:ext cx="887646" cy="887646"/>
          </a:xfrm>
          <a:prstGeom prst="rect">
            <a:avLst/>
          </a:prstGeom>
          <a:noFill/>
          <a:ln>
            <a:noFill/>
          </a:ln>
        </p:spPr>
      </p:pic>
      <p:pic>
        <p:nvPicPr>
          <p:cNvPr id="11" name="Picture 10">
            <a:extLst>
              <a:ext uri="{FF2B5EF4-FFF2-40B4-BE49-F238E27FC236}">
                <a16:creationId xmlns:a16="http://schemas.microsoft.com/office/drawing/2014/main" id="{E0E077B4-82BB-2379-241E-DEC5DEEE7E3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9624" y="833017"/>
            <a:ext cx="769393" cy="769393"/>
          </a:xfrm>
          <a:prstGeom prst="rect">
            <a:avLst/>
          </a:prstGeom>
          <a:noFill/>
          <a:ln>
            <a:noFill/>
          </a:ln>
        </p:spPr>
      </p:pic>
      <p:pic>
        <p:nvPicPr>
          <p:cNvPr id="13" name="Picture 12">
            <a:extLst>
              <a:ext uri="{FF2B5EF4-FFF2-40B4-BE49-F238E27FC236}">
                <a16:creationId xmlns:a16="http://schemas.microsoft.com/office/drawing/2014/main" id="{658E12C1-E298-2B16-5C08-A4C211CD9925}"/>
              </a:ext>
            </a:extLst>
          </p:cNvPr>
          <p:cNvPicPr>
            <a:picLocks noChangeAspect="1"/>
          </p:cNvPicPr>
          <p:nvPr/>
        </p:nvPicPr>
        <p:blipFill>
          <a:blip r:embed="rId7"/>
          <a:stretch>
            <a:fillRect/>
          </a:stretch>
        </p:blipFill>
        <p:spPr>
          <a:xfrm>
            <a:off x="320038" y="2630772"/>
            <a:ext cx="2441449" cy="1251540"/>
          </a:xfrm>
          <a:prstGeom prst="rect">
            <a:avLst/>
          </a:prstGeom>
        </p:spPr>
      </p:pic>
    </p:spTree>
    <p:extLst>
      <p:ext uri="{BB962C8B-B14F-4D97-AF65-F5344CB8AC3E}">
        <p14:creationId xmlns:p14="http://schemas.microsoft.com/office/powerpoint/2010/main" val="82118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47747-9A21-82AD-FD5E-A60EB0300825}"/>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of a group of people&#10;&#10;Description automatically generated with low confidence">
            <a:extLst>
              <a:ext uri="{FF2B5EF4-FFF2-40B4-BE49-F238E27FC236}">
                <a16:creationId xmlns:a16="http://schemas.microsoft.com/office/drawing/2014/main" id="{6F2E8B70-0596-10CD-BA91-45B1B1597A83}"/>
              </a:ext>
            </a:extLst>
          </p:cNvPr>
          <p:cNvPicPr>
            <a:picLocks noChangeAspect="1"/>
          </p:cNvPicPr>
          <p:nvPr/>
        </p:nvPicPr>
        <p:blipFill>
          <a:blip r:embed="rId2"/>
          <a:stretch>
            <a:fillRect/>
          </a:stretch>
        </p:blipFill>
        <p:spPr>
          <a:xfrm>
            <a:off x="702664" y="0"/>
            <a:ext cx="7738672" cy="5143500"/>
          </a:xfrm>
          <a:prstGeom prst="rect">
            <a:avLst/>
          </a:prstGeom>
        </p:spPr>
      </p:pic>
      <p:sp>
        <p:nvSpPr>
          <p:cNvPr id="3" name="TextBox 2">
            <a:extLst>
              <a:ext uri="{FF2B5EF4-FFF2-40B4-BE49-F238E27FC236}">
                <a16:creationId xmlns:a16="http://schemas.microsoft.com/office/drawing/2014/main" id="{6AA8C2F2-44E2-576D-0C05-26A62E113F8D}"/>
              </a:ext>
            </a:extLst>
          </p:cNvPr>
          <p:cNvSpPr txBox="1"/>
          <p:nvPr/>
        </p:nvSpPr>
        <p:spPr>
          <a:xfrm>
            <a:off x="5276428" y="440266"/>
            <a:ext cx="2541080" cy="800219"/>
          </a:xfrm>
          <a:prstGeom prst="rect">
            <a:avLst/>
          </a:prstGeom>
          <a:noFill/>
        </p:spPr>
        <p:txBody>
          <a:bodyPr wrap="none" rtlCol="0">
            <a:spAutoFit/>
          </a:bodyPr>
          <a:lstStyle/>
          <a:p>
            <a:r>
              <a:rPr lang="en-US" sz="2800" b="1">
                <a:latin typeface="SimHei" panose="02010609060101010101" pitchFamily="49" charset="-122"/>
                <a:ea typeface="SimHei" panose="02010609060101010101" pitchFamily="49" charset="-122"/>
              </a:rPr>
              <a:t>圣殿被摧毁</a:t>
            </a:r>
          </a:p>
          <a:p>
            <a:r>
              <a:rPr lang="en-US" sz="1800" b="1">
                <a:latin typeface="SimHei" panose="02010609060101010101" pitchFamily="49" charset="-122"/>
                <a:ea typeface="SimHei" panose="02010609060101010101" pitchFamily="49" charset="-122"/>
              </a:rPr>
              <a:t>被掠</a:t>
            </a:r>
            <a:r>
              <a:rPr lang="zh-CN" altLang="en-US" sz="1800" b="1">
                <a:latin typeface="SimHei" panose="02010609060101010101" pitchFamily="49" charset="-122"/>
                <a:ea typeface="SimHei" panose="02010609060101010101" pitchFamily="49" charset="-122"/>
              </a:rPr>
              <a:t>巴比伦（做奴隶）</a:t>
            </a:r>
            <a:endParaRPr lang="en-US" sz="1800" b="1">
              <a:latin typeface="SimHei" panose="02010609060101010101" pitchFamily="49" charset="-122"/>
              <a:ea typeface="SimHei" panose="02010609060101010101" pitchFamily="49" charset="-122"/>
            </a:endParaRPr>
          </a:p>
        </p:txBody>
      </p:sp>
      <p:sp>
        <p:nvSpPr>
          <p:cNvPr id="4" name="TextBox 3">
            <a:extLst>
              <a:ext uri="{FF2B5EF4-FFF2-40B4-BE49-F238E27FC236}">
                <a16:creationId xmlns:a16="http://schemas.microsoft.com/office/drawing/2014/main" id="{3D828E32-3B7A-1376-5A6A-C421CDC09E12}"/>
              </a:ext>
            </a:extLst>
          </p:cNvPr>
          <p:cNvSpPr txBox="1"/>
          <p:nvPr/>
        </p:nvSpPr>
        <p:spPr>
          <a:xfrm>
            <a:off x="5403954" y="1240485"/>
            <a:ext cx="1455848" cy="461665"/>
          </a:xfrm>
          <a:prstGeom prst="rect">
            <a:avLst/>
          </a:prstGeom>
          <a:noFill/>
        </p:spPr>
        <p:txBody>
          <a:bodyPr wrap="none" rtlCol="0">
            <a:spAutoFit/>
          </a:bodyPr>
          <a:lstStyle/>
          <a:p>
            <a:r>
              <a:rPr lang="en-US" sz="1200"/>
              <a:t>Temple destroyed </a:t>
            </a:r>
          </a:p>
          <a:p>
            <a:r>
              <a:rPr lang="en-US" sz="1200"/>
              <a:t>Exile to Babylon </a:t>
            </a:r>
          </a:p>
        </p:txBody>
      </p:sp>
    </p:spTree>
    <p:extLst>
      <p:ext uri="{BB962C8B-B14F-4D97-AF65-F5344CB8AC3E}">
        <p14:creationId xmlns:p14="http://schemas.microsoft.com/office/powerpoint/2010/main" val="4935658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82006B3C-D11B-1CEF-A227-13C94CC57767}"/>
              </a:ext>
            </a:extLst>
          </p:cNvPr>
          <p:cNvSpPr txBox="1"/>
          <p:nvPr/>
        </p:nvSpPr>
        <p:spPr>
          <a:xfrm>
            <a:off x="749808" y="436716"/>
            <a:ext cx="7644384" cy="1310230"/>
          </a:xfrm>
          <a:prstGeom prst="rect">
            <a:avLst/>
          </a:prstGeom>
          <a:noFill/>
        </p:spPr>
        <p:txBody>
          <a:bodyPr wrap="square">
            <a:spAutoFit/>
          </a:bodyPr>
          <a:lstStyle/>
          <a:p>
            <a:pPr algn="ctr">
              <a:lnSpc>
                <a:spcPct val="107000"/>
              </a:lnSpc>
              <a:spcAft>
                <a:spcPts val="800"/>
              </a:spcAft>
            </a:pPr>
            <a:r>
              <a:rPr lang="zh-CN" altLang="en-US" sz="3600" b="1">
                <a:solidFill>
                  <a:schemeClr val="bg2">
                    <a:lumMod val="50000"/>
                  </a:schemeClr>
                </a:solidFill>
                <a:latin typeface="SimHei" panose="02010609060101010101" pitchFamily="49" charset="-122"/>
                <a:ea typeface="SimHei" panose="02010609060101010101" pitchFamily="49" charset="-122"/>
                <a:cs typeface="Arial" panose="020B0604020202020204" pitchFamily="34" charset="0"/>
              </a:rPr>
              <a:t>等候</a:t>
            </a:r>
            <a:r>
              <a:rPr lang="zh-CN" altLang="en-SG" sz="3600" b="1">
                <a:solidFill>
                  <a:schemeClr val="bg2">
                    <a:lumMod val="50000"/>
                  </a:schemeClr>
                </a:solidFill>
                <a:latin typeface="SimHei" panose="02010609060101010101" pitchFamily="49" charset="-122"/>
                <a:ea typeface="SimHei" panose="02010609060101010101" pitchFamily="49" charset="-122"/>
                <a:cs typeface="Arial" panose="020B0604020202020204" pitchFamily="34" charset="0"/>
              </a:rPr>
              <a:t>更</a:t>
            </a:r>
            <a:r>
              <a:rPr lang="zh-CN" altLang="en-US" sz="3600" b="1">
                <a:solidFill>
                  <a:schemeClr val="bg2">
                    <a:lumMod val="50000"/>
                  </a:schemeClr>
                </a:solidFill>
                <a:latin typeface="SimHei" panose="02010609060101010101" pitchFamily="49" charset="-122"/>
                <a:ea typeface="SimHei" panose="02010609060101010101" pitchFamily="49" charset="-122"/>
                <a:cs typeface="Arial" panose="020B0604020202020204" pitchFamily="34" charset="0"/>
              </a:rPr>
              <a:t>大（完美）的救赎</a:t>
            </a:r>
            <a:endParaRPr lang="en-SG" altLang="zh-CN" sz="3600" b="1">
              <a:solidFill>
                <a:schemeClr val="bg2">
                  <a:lumMod val="50000"/>
                </a:schemeClr>
              </a:solidFill>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pPr>
            <a:r>
              <a:rPr lang="en-SG" altLang="zh-CN" sz="3600" b="1">
                <a:solidFill>
                  <a:schemeClr val="bg2">
                    <a:lumMod val="50000"/>
                  </a:schemeClr>
                </a:solidFill>
                <a:effectLst/>
                <a:latin typeface="SimHei" panose="02010609060101010101" pitchFamily="49" charset="-122"/>
                <a:ea typeface="SimHei" panose="02010609060101010101" pitchFamily="49" charset="-122"/>
                <a:cs typeface="Arial" panose="020B0604020202020204" pitchFamily="34" charset="0"/>
              </a:rPr>
              <a:t>A Greater Salavation</a:t>
            </a:r>
          </a:p>
        </p:txBody>
      </p:sp>
      <p:sp>
        <p:nvSpPr>
          <p:cNvPr id="3" name="TextBox 2">
            <a:extLst>
              <a:ext uri="{FF2B5EF4-FFF2-40B4-BE49-F238E27FC236}">
                <a16:creationId xmlns:a16="http://schemas.microsoft.com/office/drawing/2014/main" id="{A7E1F109-ADFF-EA2E-C6A1-BE7C5D1CDF96}"/>
              </a:ext>
            </a:extLst>
          </p:cNvPr>
          <p:cNvSpPr txBox="1"/>
          <p:nvPr/>
        </p:nvSpPr>
        <p:spPr>
          <a:xfrm>
            <a:off x="53009" y="2090020"/>
            <a:ext cx="9090991" cy="200561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zh-CN" altLang="en-SG" sz="36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rPr>
              <a:t>更大</a:t>
            </a:r>
            <a:r>
              <a:rPr kumimoji="0" lang="zh-CN" altLang="en-US" sz="36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rPr>
              <a:t>的拯救者 </a:t>
            </a:r>
            <a:r>
              <a:rPr kumimoji="0" lang="en-US" altLang="zh-CN" sz="24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rPr>
              <a:t>greater Deliverer</a:t>
            </a:r>
            <a:endParaRPr kumimoji="0" lang="en-US" altLang="zh-CN" sz="36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zh-CN" altLang="en-US" sz="36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rPr>
              <a:t>更大的赎罪 </a:t>
            </a:r>
            <a:r>
              <a:rPr kumimoji="0" lang="en-US" altLang="zh-CN" sz="24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rPr>
              <a:t>greater Atonement </a:t>
            </a:r>
            <a:endParaRPr kumimoji="0" lang="en-US" altLang="zh-CN" sz="36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zh-CN" altLang="en-US" sz="36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rPr>
              <a:t>更大的更新 </a:t>
            </a:r>
            <a:r>
              <a:rPr kumimoji="0" lang="en-US" altLang="zh-CN" sz="24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rPr>
              <a:t>greater Renewal</a:t>
            </a:r>
            <a:endParaRPr kumimoji="0" lang="en-US" altLang="zh-CN" sz="3600" b="1" i="0" u="none" strike="noStrike" kern="0" cap="none" spc="0" normalizeH="0" baseline="0" noProof="0">
              <a:ln>
                <a:noFill/>
              </a:ln>
              <a:solidFill>
                <a:srgbClr val="9A6CDB">
                  <a:lumMod val="50000"/>
                </a:srgbClr>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Tree>
    <p:extLst>
      <p:ext uri="{BB962C8B-B14F-4D97-AF65-F5344CB8AC3E}">
        <p14:creationId xmlns:p14="http://schemas.microsoft.com/office/powerpoint/2010/main" val="399978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etch, drawing, line art, illustration&#10;&#10;Description automatically generated">
            <a:extLst>
              <a:ext uri="{FF2B5EF4-FFF2-40B4-BE49-F238E27FC236}">
                <a16:creationId xmlns:a16="http://schemas.microsoft.com/office/drawing/2014/main" id="{73C7FBA1-8D20-A0EF-1386-B0ADBEF6310F}"/>
              </a:ext>
            </a:extLst>
          </p:cNvPr>
          <p:cNvPicPr>
            <a:picLocks noChangeAspect="1"/>
          </p:cNvPicPr>
          <p:nvPr/>
        </p:nvPicPr>
        <p:blipFill>
          <a:blip r:embed="rId3"/>
          <a:stretch>
            <a:fillRect/>
          </a:stretch>
        </p:blipFill>
        <p:spPr>
          <a:xfrm>
            <a:off x="3670779" y="953540"/>
            <a:ext cx="1952974" cy="2461065"/>
          </a:xfrm>
          <a:prstGeom prst="rect">
            <a:avLst/>
          </a:prstGeom>
        </p:spPr>
      </p:pic>
      <p:sp>
        <p:nvSpPr>
          <p:cNvPr id="7" name="TextBox 6">
            <a:extLst>
              <a:ext uri="{FF2B5EF4-FFF2-40B4-BE49-F238E27FC236}">
                <a16:creationId xmlns:a16="http://schemas.microsoft.com/office/drawing/2014/main" id="{A40BA38B-4C09-3CD8-3030-CCAA3ED42E83}"/>
              </a:ext>
            </a:extLst>
          </p:cNvPr>
          <p:cNvSpPr txBox="1"/>
          <p:nvPr/>
        </p:nvSpPr>
        <p:spPr>
          <a:xfrm>
            <a:off x="3843782" y="3614802"/>
            <a:ext cx="1989667" cy="1384995"/>
          </a:xfrm>
          <a:prstGeom prst="rect">
            <a:avLst/>
          </a:prstGeom>
          <a:noFill/>
        </p:spPr>
        <p:txBody>
          <a:bodyPr wrap="square" rtlCol="0">
            <a:spAutoFit/>
          </a:bodyPr>
          <a:lstStyle/>
          <a:p>
            <a:pPr algn="ctr"/>
            <a:r>
              <a:rPr lang="en-US">
                <a:highlight>
                  <a:srgbClr val="FFFF00"/>
                </a:highlight>
              </a:rPr>
              <a:t>第二次出埃及</a:t>
            </a:r>
            <a:r>
              <a:rPr lang="zh-CN" altLang="en-US"/>
              <a:t>、</a:t>
            </a:r>
            <a:endParaRPr lang="en-SG" altLang="zh-CN"/>
          </a:p>
          <a:p>
            <a:pPr algn="ctr"/>
            <a:r>
              <a:rPr lang="zh-CN" altLang="en-US"/>
              <a:t>（出巴比伦）</a:t>
            </a:r>
            <a:endParaRPr lang="en-SG" altLang="zh-CN"/>
          </a:p>
          <a:p>
            <a:pPr algn="ctr"/>
            <a:r>
              <a:rPr lang="zh-CN" altLang="en-US"/>
              <a:t>离开为奴之家</a:t>
            </a:r>
            <a:endParaRPr lang="en-US" altLang="zh-CN"/>
          </a:p>
          <a:p>
            <a:pPr algn="ctr"/>
            <a:r>
              <a:rPr lang="en-US"/>
              <a:t>Second Exodus , </a:t>
            </a:r>
          </a:p>
          <a:p>
            <a:pPr algn="ctr"/>
            <a:r>
              <a:rPr lang="en-US"/>
              <a:t>exit Babylon </a:t>
            </a:r>
          </a:p>
          <a:p>
            <a:pPr algn="ctr"/>
            <a:r>
              <a:rPr lang="en-US"/>
              <a:t>Depart slavery </a:t>
            </a:r>
          </a:p>
        </p:txBody>
      </p:sp>
      <p:pic>
        <p:nvPicPr>
          <p:cNvPr id="8" name="Picture 7">
            <a:extLst>
              <a:ext uri="{FF2B5EF4-FFF2-40B4-BE49-F238E27FC236}">
                <a16:creationId xmlns:a16="http://schemas.microsoft.com/office/drawing/2014/main" id="{462B59B2-2260-0B5D-5671-5351F779CA09}"/>
              </a:ext>
            </a:extLst>
          </p:cNvPr>
          <p:cNvPicPr>
            <a:picLocks noChangeAspect="1"/>
          </p:cNvPicPr>
          <p:nvPr/>
        </p:nvPicPr>
        <p:blipFill>
          <a:blip r:embed="rId4"/>
          <a:stretch>
            <a:fillRect/>
          </a:stretch>
        </p:blipFill>
        <p:spPr>
          <a:xfrm>
            <a:off x="6727425" y="953540"/>
            <a:ext cx="1951308" cy="2461065"/>
          </a:xfrm>
          <a:prstGeom prst="rect">
            <a:avLst/>
          </a:prstGeom>
        </p:spPr>
      </p:pic>
      <p:sp>
        <p:nvSpPr>
          <p:cNvPr id="9" name="TextBox 8">
            <a:extLst>
              <a:ext uri="{FF2B5EF4-FFF2-40B4-BE49-F238E27FC236}">
                <a16:creationId xmlns:a16="http://schemas.microsoft.com/office/drawing/2014/main" id="{E29D4205-15CA-64BE-A984-AEE8E0E68665}"/>
              </a:ext>
            </a:extLst>
          </p:cNvPr>
          <p:cNvSpPr txBox="1"/>
          <p:nvPr/>
        </p:nvSpPr>
        <p:spPr>
          <a:xfrm>
            <a:off x="3412593" y="83193"/>
            <a:ext cx="2420856" cy="615553"/>
          </a:xfrm>
          <a:prstGeom prst="rect">
            <a:avLst/>
          </a:prstGeom>
          <a:noFill/>
        </p:spPr>
        <p:txBody>
          <a:bodyPr wrap="none" rtlCol="0">
            <a:spAutoFit/>
          </a:bodyPr>
          <a:lstStyle/>
          <a:p>
            <a:pPr algn="ctr"/>
            <a:r>
              <a:rPr lang="en-US" sz="2000" b="1">
                <a:solidFill>
                  <a:schemeClr val="bg2">
                    <a:lumMod val="50000"/>
                  </a:schemeClr>
                </a:solidFill>
              </a:rPr>
              <a:t>超越先知摩西大</a:t>
            </a:r>
            <a:endParaRPr lang="en-US" b="1">
              <a:solidFill>
                <a:schemeClr val="bg2">
                  <a:lumMod val="50000"/>
                </a:schemeClr>
              </a:solidFill>
            </a:endParaRPr>
          </a:p>
          <a:p>
            <a:pPr algn="ctr"/>
            <a:r>
              <a:rPr lang="en-US">
                <a:solidFill>
                  <a:schemeClr val="bg2">
                    <a:lumMod val="50000"/>
                  </a:schemeClr>
                </a:solidFill>
              </a:rPr>
              <a:t>Greater than prophet Moses</a:t>
            </a:r>
          </a:p>
        </p:txBody>
      </p:sp>
      <p:sp>
        <p:nvSpPr>
          <p:cNvPr id="10" name="TextBox 9">
            <a:extLst>
              <a:ext uri="{FF2B5EF4-FFF2-40B4-BE49-F238E27FC236}">
                <a16:creationId xmlns:a16="http://schemas.microsoft.com/office/drawing/2014/main" id="{43AF6292-3A93-6AA0-F397-9A920E07E4CC}"/>
              </a:ext>
            </a:extLst>
          </p:cNvPr>
          <p:cNvSpPr txBox="1"/>
          <p:nvPr/>
        </p:nvSpPr>
        <p:spPr>
          <a:xfrm>
            <a:off x="6576158" y="127068"/>
            <a:ext cx="2105064" cy="615553"/>
          </a:xfrm>
          <a:prstGeom prst="rect">
            <a:avLst/>
          </a:prstGeom>
          <a:noFill/>
        </p:spPr>
        <p:txBody>
          <a:bodyPr wrap="none" rtlCol="0">
            <a:spAutoFit/>
          </a:bodyPr>
          <a:lstStyle/>
          <a:p>
            <a:pPr algn="ctr"/>
            <a:r>
              <a:rPr lang="en-US" sz="2000" b="1">
                <a:solidFill>
                  <a:schemeClr val="bg2">
                    <a:lumMod val="50000"/>
                  </a:schemeClr>
                </a:solidFill>
              </a:rPr>
              <a:t>超越大卫王</a:t>
            </a:r>
            <a:endParaRPr lang="en-US" b="1">
              <a:solidFill>
                <a:schemeClr val="bg2">
                  <a:lumMod val="50000"/>
                </a:schemeClr>
              </a:solidFill>
            </a:endParaRPr>
          </a:p>
          <a:p>
            <a:pPr algn="ctr"/>
            <a:r>
              <a:rPr lang="en-US">
                <a:solidFill>
                  <a:schemeClr val="bg2">
                    <a:lumMod val="50000"/>
                  </a:schemeClr>
                </a:solidFill>
              </a:rPr>
              <a:t>Greater than King David</a:t>
            </a:r>
          </a:p>
        </p:txBody>
      </p:sp>
      <p:sp>
        <p:nvSpPr>
          <p:cNvPr id="11" name="TextBox 10">
            <a:extLst>
              <a:ext uri="{FF2B5EF4-FFF2-40B4-BE49-F238E27FC236}">
                <a16:creationId xmlns:a16="http://schemas.microsoft.com/office/drawing/2014/main" id="{049B6FB3-2DC1-2F44-6A2F-570F5C4A1735}"/>
              </a:ext>
            </a:extLst>
          </p:cNvPr>
          <p:cNvSpPr txBox="1"/>
          <p:nvPr/>
        </p:nvSpPr>
        <p:spPr>
          <a:xfrm>
            <a:off x="6727425" y="3627264"/>
            <a:ext cx="1989667" cy="1169551"/>
          </a:xfrm>
          <a:prstGeom prst="rect">
            <a:avLst/>
          </a:prstGeom>
          <a:noFill/>
        </p:spPr>
        <p:txBody>
          <a:bodyPr wrap="square" rtlCol="0">
            <a:spAutoFit/>
          </a:bodyPr>
          <a:lstStyle/>
          <a:p>
            <a:pPr algn="ctr"/>
            <a:r>
              <a:rPr lang="en-SG"/>
              <a:t>要来的大卫</a:t>
            </a:r>
          </a:p>
          <a:p>
            <a:pPr algn="ctr"/>
            <a:endParaRPr lang="en-SG"/>
          </a:p>
          <a:p>
            <a:pPr algn="ctr"/>
            <a:r>
              <a:rPr lang="en-US"/>
              <a:t>The coming of second David </a:t>
            </a:r>
          </a:p>
          <a:p>
            <a:pPr algn="ctr"/>
            <a:endParaRPr lang="en-US"/>
          </a:p>
        </p:txBody>
      </p:sp>
      <p:pic>
        <p:nvPicPr>
          <p:cNvPr id="2" name="Picture 1">
            <a:extLst>
              <a:ext uri="{FF2B5EF4-FFF2-40B4-BE49-F238E27FC236}">
                <a16:creationId xmlns:a16="http://schemas.microsoft.com/office/drawing/2014/main" id="{17B36AD9-9A6F-70E2-9D87-8E7257931206}"/>
              </a:ext>
            </a:extLst>
          </p:cNvPr>
          <p:cNvPicPr>
            <a:picLocks noChangeAspect="1"/>
          </p:cNvPicPr>
          <p:nvPr/>
        </p:nvPicPr>
        <p:blipFill>
          <a:blip r:embed="rId5"/>
          <a:stretch>
            <a:fillRect/>
          </a:stretch>
        </p:blipFill>
        <p:spPr>
          <a:xfrm>
            <a:off x="625060" y="1002453"/>
            <a:ext cx="1951307" cy="2432313"/>
          </a:xfrm>
          <a:prstGeom prst="rect">
            <a:avLst/>
          </a:prstGeom>
        </p:spPr>
      </p:pic>
      <p:sp>
        <p:nvSpPr>
          <p:cNvPr id="3" name="TextBox 2">
            <a:extLst>
              <a:ext uri="{FF2B5EF4-FFF2-40B4-BE49-F238E27FC236}">
                <a16:creationId xmlns:a16="http://schemas.microsoft.com/office/drawing/2014/main" id="{AA7E3D1A-9F74-8D3E-7F2E-526BDD8B6181}"/>
              </a:ext>
            </a:extLst>
          </p:cNvPr>
          <p:cNvSpPr txBox="1"/>
          <p:nvPr/>
        </p:nvSpPr>
        <p:spPr>
          <a:xfrm>
            <a:off x="492142" y="127068"/>
            <a:ext cx="2084225" cy="615553"/>
          </a:xfrm>
          <a:prstGeom prst="rect">
            <a:avLst/>
          </a:prstGeom>
          <a:noFill/>
        </p:spPr>
        <p:txBody>
          <a:bodyPr wrap="none" rtlCol="0">
            <a:spAutoFit/>
          </a:bodyPr>
          <a:lstStyle/>
          <a:p>
            <a:pPr algn="ctr"/>
            <a:r>
              <a:rPr lang="en-US" sz="2000" b="1">
                <a:solidFill>
                  <a:schemeClr val="bg2">
                    <a:lumMod val="50000"/>
                  </a:schemeClr>
                </a:solidFill>
              </a:rPr>
              <a:t>超越大祭司</a:t>
            </a:r>
            <a:endParaRPr lang="en-US" b="1">
              <a:solidFill>
                <a:schemeClr val="bg2">
                  <a:lumMod val="50000"/>
                </a:schemeClr>
              </a:solidFill>
            </a:endParaRPr>
          </a:p>
          <a:p>
            <a:pPr algn="ctr"/>
            <a:r>
              <a:rPr lang="en-US">
                <a:solidFill>
                  <a:schemeClr val="bg2">
                    <a:lumMod val="50000"/>
                  </a:schemeClr>
                </a:solidFill>
              </a:rPr>
              <a:t>Greater than high Priest</a:t>
            </a:r>
          </a:p>
        </p:txBody>
      </p:sp>
      <p:sp>
        <p:nvSpPr>
          <p:cNvPr id="4" name="TextBox 3">
            <a:extLst>
              <a:ext uri="{FF2B5EF4-FFF2-40B4-BE49-F238E27FC236}">
                <a16:creationId xmlns:a16="http://schemas.microsoft.com/office/drawing/2014/main" id="{E7A63DD1-975F-E83E-E344-315C159C0C28}"/>
              </a:ext>
            </a:extLst>
          </p:cNvPr>
          <p:cNvSpPr txBox="1"/>
          <p:nvPr/>
        </p:nvSpPr>
        <p:spPr>
          <a:xfrm>
            <a:off x="625060" y="3627264"/>
            <a:ext cx="1989667" cy="1169551"/>
          </a:xfrm>
          <a:prstGeom prst="rect">
            <a:avLst/>
          </a:prstGeom>
          <a:noFill/>
        </p:spPr>
        <p:txBody>
          <a:bodyPr wrap="square" rtlCol="0">
            <a:spAutoFit/>
          </a:bodyPr>
          <a:lstStyle/>
          <a:p>
            <a:pPr algn="ctr"/>
            <a:r>
              <a:rPr lang="zh-CN" altLang="en-US" b="0" i="0" u="none" strike="noStrike">
                <a:solidFill>
                  <a:srgbClr val="202638"/>
                </a:solidFill>
                <a:effectLst/>
                <a:latin typeface="Helvetica Neue" panose="02000503000000020004" pitchFamily="2" charset="0"/>
              </a:rPr>
              <a:t>麦基洗德等次大祭司</a:t>
            </a:r>
            <a:endParaRPr lang="en-US" altLang="zh-CN" b="0" i="0" u="none" strike="noStrike">
              <a:solidFill>
                <a:srgbClr val="202638"/>
              </a:solidFill>
              <a:effectLst/>
              <a:latin typeface="Helvetica Neue" panose="02000503000000020004" pitchFamily="2" charset="0"/>
            </a:endParaRPr>
          </a:p>
          <a:p>
            <a:pPr algn="ctr"/>
            <a:endParaRPr lang="en-SG" altLang="zh-CN" b="0" i="0" u="none" strike="noStrike">
              <a:solidFill>
                <a:srgbClr val="202638"/>
              </a:solidFill>
              <a:effectLst/>
              <a:latin typeface="Helvetica Neue" panose="02000503000000020004" pitchFamily="2" charset="0"/>
            </a:endParaRPr>
          </a:p>
          <a:p>
            <a:pPr algn="ctr"/>
            <a:r>
              <a:rPr lang="zh-CN" altLang="en-SG"/>
              <a:t>创</a:t>
            </a:r>
            <a:r>
              <a:rPr lang="en-US" altLang="zh-CN"/>
              <a:t>14:17-18</a:t>
            </a:r>
            <a:r>
              <a:rPr lang="zh-CN" altLang="en-US"/>
              <a:t>、</a:t>
            </a:r>
            <a:r>
              <a:rPr lang="zh-CN" altLang="en-US" b="1">
                <a:solidFill>
                  <a:schemeClr val="bg2">
                    <a:lumMod val="50000"/>
                  </a:schemeClr>
                </a:solidFill>
              </a:rPr>
              <a:t>诗</a:t>
            </a:r>
            <a:r>
              <a:rPr lang="en-US" altLang="zh-CN" b="1">
                <a:solidFill>
                  <a:schemeClr val="bg2">
                    <a:lumMod val="50000"/>
                  </a:schemeClr>
                </a:solidFill>
              </a:rPr>
              <a:t>110:4</a:t>
            </a:r>
            <a:r>
              <a:rPr lang="zh-CN" altLang="en-US"/>
              <a:t>、来</a:t>
            </a:r>
            <a:r>
              <a:rPr lang="en-US" altLang="zh-CN"/>
              <a:t>5:6-10</a:t>
            </a:r>
            <a:r>
              <a:rPr lang="zh-CN" altLang="en-US"/>
              <a:t>、来</a:t>
            </a:r>
            <a:r>
              <a:rPr lang="en-US" altLang="zh-CN"/>
              <a:t>6:20</a:t>
            </a:r>
            <a:r>
              <a:rPr lang="zh-CN" altLang="en-US"/>
              <a:t>、来</a:t>
            </a:r>
            <a:r>
              <a:rPr lang="en-US" altLang="zh-CN"/>
              <a:t>7:1-17</a:t>
            </a:r>
            <a:r>
              <a:rPr lang="zh-CN" altLang="en-US"/>
              <a:t>、</a:t>
            </a:r>
            <a:r>
              <a:rPr lang="en-US"/>
              <a:t>亚</a:t>
            </a:r>
            <a:r>
              <a:rPr lang="en-US" altLang="zh-CN"/>
              <a:t>6:13</a:t>
            </a:r>
            <a:endParaRPr lang="en-US"/>
          </a:p>
        </p:txBody>
      </p:sp>
      <p:sp>
        <p:nvSpPr>
          <p:cNvPr id="12" name="TextBox 11">
            <a:extLst>
              <a:ext uri="{FF2B5EF4-FFF2-40B4-BE49-F238E27FC236}">
                <a16:creationId xmlns:a16="http://schemas.microsoft.com/office/drawing/2014/main" id="{2C3F3280-A2C3-AE60-FB18-51CDF1F52C27}"/>
              </a:ext>
            </a:extLst>
          </p:cNvPr>
          <p:cNvSpPr txBox="1"/>
          <p:nvPr/>
        </p:nvSpPr>
        <p:spPr>
          <a:xfrm>
            <a:off x="426907" y="4796815"/>
            <a:ext cx="1989667" cy="276999"/>
          </a:xfrm>
          <a:prstGeom prst="rect">
            <a:avLst/>
          </a:prstGeom>
          <a:noFill/>
        </p:spPr>
        <p:txBody>
          <a:bodyPr wrap="square">
            <a:spAutoFit/>
          </a:bodyPr>
          <a:lstStyle/>
          <a:p>
            <a:pPr algn="ctr"/>
            <a:r>
              <a:rPr lang="en-US" sz="1200"/>
              <a:t>Melchizedek Priesthood</a:t>
            </a:r>
          </a:p>
        </p:txBody>
      </p:sp>
    </p:spTree>
    <p:extLst>
      <p:ext uri="{BB962C8B-B14F-4D97-AF65-F5344CB8AC3E}">
        <p14:creationId xmlns:p14="http://schemas.microsoft.com/office/powerpoint/2010/main" val="29593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82006B3C-D11B-1CEF-A227-13C94CC57767}"/>
              </a:ext>
            </a:extLst>
          </p:cNvPr>
          <p:cNvSpPr txBox="1"/>
          <p:nvPr/>
        </p:nvSpPr>
        <p:spPr>
          <a:xfrm>
            <a:off x="965538" y="2052620"/>
            <a:ext cx="7644384" cy="2358274"/>
          </a:xfrm>
          <a:prstGeom prst="rect">
            <a:avLst/>
          </a:prstGeom>
          <a:noFill/>
        </p:spPr>
        <p:txBody>
          <a:bodyPr wrap="square">
            <a:spAutoFit/>
          </a:bodyPr>
          <a:lstStyle/>
          <a:p>
            <a:pPr algn="ctr">
              <a:lnSpc>
                <a:spcPct val="107000"/>
              </a:lnSpc>
              <a:spcAft>
                <a:spcPts val="800"/>
              </a:spcAft>
            </a:pPr>
            <a:r>
              <a:rPr lang="zh-CN" altLang="en-US" sz="2800" b="1">
                <a:effectLst/>
                <a:latin typeface="SimHei" panose="02010609060101010101" pitchFamily="49" charset="-122"/>
                <a:ea typeface="SimHei" panose="02010609060101010101" pitchFamily="49" charset="-122"/>
                <a:cs typeface="Arial" panose="020B0604020202020204" pitchFamily="34" charset="0"/>
              </a:rPr>
              <a:t>被掳掠时期的先知们预言</a:t>
            </a:r>
            <a:endParaRPr lang="en-US" altLang="zh-CN" sz="2800" b="1">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pPr>
            <a:r>
              <a:rPr lang="zh-CN" sz="2800" b="1">
                <a:effectLst/>
                <a:latin typeface="SimHei" panose="02010609060101010101" pitchFamily="49" charset="-122"/>
                <a:ea typeface="SimHei" panose="02010609060101010101" pitchFamily="49" charset="-122"/>
                <a:cs typeface="Arial" panose="020B0604020202020204" pitchFamily="34" charset="0"/>
              </a:rPr>
              <a:t>要来的大卫</a:t>
            </a:r>
            <a:r>
              <a:rPr lang="en-US" sz="2800" b="1">
                <a:latin typeface="SimHei" panose="02010609060101010101" pitchFamily="49" charset="-122"/>
                <a:ea typeface="SimHei" panose="02010609060101010101" pitchFamily="49" charset="-122"/>
                <a:cs typeface="Arial" panose="020B0604020202020204" pitchFamily="34" charset="0"/>
              </a:rPr>
              <a:t>(</a:t>
            </a:r>
            <a:r>
              <a:rPr lang="zh-CN" sz="2800" b="1">
                <a:effectLst/>
                <a:latin typeface="SimHei" panose="02010609060101010101" pitchFamily="49" charset="-122"/>
                <a:ea typeface="SimHei" panose="02010609060101010101" pitchFamily="49" charset="-122"/>
                <a:cs typeface="Arial" panose="020B0604020202020204" pitchFamily="34" charset="0"/>
              </a:rPr>
              <a:t>大卫的子孙</a:t>
            </a:r>
            <a:r>
              <a:rPr lang="en-US" altLang="zh-CN" sz="2800" b="1">
                <a:effectLst/>
                <a:latin typeface="SimHei" panose="02010609060101010101" pitchFamily="49" charset="-122"/>
                <a:ea typeface="SimHei" panose="02010609060101010101" pitchFamily="49" charset="-122"/>
                <a:cs typeface="Arial" panose="020B0604020202020204" pitchFamily="34" charset="0"/>
              </a:rPr>
              <a:t>) </a:t>
            </a:r>
          </a:p>
          <a:p>
            <a:pPr algn="ctr">
              <a:lnSpc>
                <a:spcPct val="107000"/>
              </a:lnSpc>
              <a:spcAft>
                <a:spcPts val="800"/>
              </a:spcAft>
            </a:pPr>
            <a:r>
              <a:rPr lang="zh-CN" altLang="en-US" sz="2800" b="1">
                <a:effectLst/>
                <a:latin typeface="SimHei" panose="02010609060101010101" pitchFamily="49" charset="-122"/>
                <a:ea typeface="SimHei" panose="02010609060101010101" pitchFamily="49" charset="-122"/>
                <a:cs typeface="Arial" panose="020B0604020202020204" pitchFamily="34" charset="0"/>
              </a:rPr>
              <a:t>会拯救</a:t>
            </a:r>
            <a:endParaRPr lang="en-SG" altLang="zh-CN" sz="2800" b="1">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pPr>
            <a:r>
              <a:rPr lang="zh-CN" sz="1800">
                <a:effectLst/>
                <a:latin typeface="Calibri" panose="020F0502020204030204" pitchFamily="34" charset="0"/>
                <a:ea typeface="SimSun" panose="02010600030101010101" pitchFamily="2" charset="-122"/>
                <a:cs typeface="Arial" panose="020B0604020202020204" pitchFamily="34" charset="0"/>
              </a:rPr>
              <a:t>（撒下</a:t>
            </a:r>
            <a:r>
              <a:rPr lang="en-SG" sz="1800">
                <a:effectLst/>
                <a:latin typeface="Calibri" panose="020F0502020204030204" pitchFamily="34" charset="0"/>
                <a:ea typeface="SimSun" panose="02010600030101010101" pitchFamily="2" charset="-122"/>
                <a:cs typeface="Arial" panose="020B0604020202020204" pitchFamily="34" charset="0"/>
              </a:rPr>
              <a:t> 7:12-16</a:t>
            </a:r>
            <a:r>
              <a:rPr lang="zh-CN" sz="1800">
                <a:effectLst/>
                <a:latin typeface="Calibri" panose="020F0502020204030204" pitchFamily="34" charset="0"/>
                <a:ea typeface="SimSun" panose="02010600030101010101" pitchFamily="2" charset="-122"/>
                <a:cs typeface="Arial" panose="020B0604020202020204" pitchFamily="34" charset="0"/>
              </a:rPr>
              <a:t>、</a:t>
            </a:r>
            <a:r>
              <a:rPr lang="en-SG" sz="1800">
                <a:effectLst/>
                <a:latin typeface="Calibri" panose="020F0502020204030204" pitchFamily="34" charset="0"/>
                <a:ea typeface="SimSun" panose="02010600030101010101" pitchFamily="2" charset="-122"/>
                <a:cs typeface="Arial" panose="020B0604020202020204" pitchFamily="34" charset="0"/>
              </a:rPr>
              <a:t>zec</a:t>
            </a:r>
            <a:r>
              <a:rPr lang="zh-CN" sz="1800">
                <a:effectLst/>
                <a:latin typeface="Calibri" panose="020F0502020204030204" pitchFamily="34" charset="0"/>
                <a:ea typeface="SimSun" panose="02010600030101010101" pitchFamily="2" charset="-122"/>
                <a:cs typeface="Arial" panose="020B0604020202020204" pitchFamily="34" charset="0"/>
              </a:rPr>
              <a:t>亚</a:t>
            </a:r>
            <a:r>
              <a:rPr lang="en-SG" sz="1800">
                <a:effectLst/>
                <a:latin typeface="Calibri" panose="020F0502020204030204" pitchFamily="34" charset="0"/>
                <a:ea typeface="SimSun" panose="02010600030101010101" pitchFamily="2" charset="-122"/>
                <a:cs typeface="Arial" panose="020B0604020202020204" pitchFamily="34" charset="0"/>
              </a:rPr>
              <a:t>6:11-13; </a:t>
            </a:r>
            <a:r>
              <a:rPr lang="zh-CN" sz="1800">
                <a:effectLst/>
                <a:latin typeface="Calibri" panose="020F0502020204030204" pitchFamily="34" charset="0"/>
                <a:ea typeface="SimSun" panose="02010600030101010101" pitchFamily="2" charset="-122"/>
                <a:cs typeface="Arial" panose="020B0604020202020204" pitchFamily="34" charset="0"/>
              </a:rPr>
              <a:t>耶</a:t>
            </a:r>
            <a:r>
              <a:rPr lang="en-SG" sz="1800">
                <a:effectLst/>
                <a:latin typeface="Calibri" panose="020F0502020204030204" pitchFamily="34" charset="0"/>
                <a:ea typeface="SimSun" panose="02010600030101010101" pitchFamily="2" charset="-122"/>
                <a:cs typeface="Arial" panose="020B0604020202020204" pitchFamily="34" charset="0"/>
              </a:rPr>
              <a:t>23:5-6; 30:8-9; 33:15-16; </a:t>
            </a:r>
            <a:r>
              <a:rPr lang="zh-CN" sz="1800">
                <a:effectLst/>
                <a:latin typeface="Calibri" panose="020F0502020204030204" pitchFamily="34" charset="0"/>
                <a:ea typeface="SimSun" panose="02010600030101010101" pitchFamily="2" charset="-122"/>
                <a:cs typeface="Arial" panose="020B0604020202020204" pitchFamily="34" charset="0"/>
              </a:rPr>
              <a:t>结</a:t>
            </a:r>
            <a:r>
              <a:rPr lang="en-SG" sz="1800">
                <a:effectLst/>
                <a:latin typeface="Calibri" panose="020F0502020204030204" pitchFamily="34" charset="0"/>
                <a:ea typeface="SimSun" panose="02010600030101010101" pitchFamily="2" charset="-122"/>
                <a:cs typeface="Arial" panose="020B0604020202020204" pitchFamily="34" charset="0"/>
              </a:rPr>
              <a:t>34:23-24</a:t>
            </a:r>
            <a:r>
              <a:rPr lang="zh-CN" sz="1800">
                <a:effectLst/>
                <a:latin typeface="Calibri" panose="020F0502020204030204" pitchFamily="34" charset="0"/>
                <a:ea typeface="SimSun" panose="02010600030101010101" pitchFamily="2" charset="-122"/>
                <a:cs typeface="Arial" panose="020B0604020202020204" pitchFamily="34" charset="0"/>
              </a:rPr>
              <a:t>；</a:t>
            </a:r>
            <a:r>
              <a:rPr lang="en-SG" sz="1800">
                <a:effectLst/>
                <a:latin typeface="Calibri" panose="020F0502020204030204" pitchFamily="34" charset="0"/>
                <a:ea typeface="SimSun" panose="02010600030101010101" pitchFamily="2" charset="-122"/>
                <a:cs typeface="Arial" panose="020B0604020202020204" pitchFamily="34" charset="0"/>
              </a:rPr>
              <a:t>37:24-27; </a:t>
            </a:r>
            <a:r>
              <a:rPr lang="zh-CN" sz="1800">
                <a:effectLst/>
                <a:latin typeface="Calibri" panose="020F0502020204030204" pitchFamily="34" charset="0"/>
                <a:ea typeface="SimSun" panose="02010600030101010101" pitchFamily="2" charset="-122"/>
                <a:cs typeface="Arial" panose="020B0604020202020204" pitchFamily="34" charset="0"/>
              </a:rPr>
              <a:t>徒</a:t>
            </a:r>
            <a:r>
              <a:rPr lang="en-SG" sz="1800">
                <a:effectLst/>
                <a:latin typeface="Calibri" panose="020F0502020204030204" pitchFamily="34" charset="0"/>
                <a:ea typeface="SimSun" panose="02010600030101010101" pitchFamily="2" charset="-122"/>
                <a:cs typeface="Arial" panose="020B0604020202020204" pitchFamily="34" charset="0"/>
              </a:rPr>
              <a:t>13:22-23</a:t>
            </a:r>
            <a:r>
              <a:rPr lang="zh-CN" sz="1800">
                <a:effectLst/>
                <a:latin typeface="Calibri" panose="020F0502020204030204" pitchFamily="34" charset="0"/>
                <a:ea typeface="SimSun" panose="02010600030101010101" pitchFamily="2" charset="-122"/>
                <a:cs typeface="Arial" panose="020B0604020202020204" pitchFamily="34" charset="0"/>
              </a:rPr>
              <a:t>；路</a:t>
            </a:r>
            <a:r>
              <a:rPr lang="en-SG" sz="1800">
                <a:effectLst/>
                <a:latin typeface="Calibri" panose="020F0502020204030204" pitchFamily="34" charset="0"/>
                <a:ea typeface="SimSun" panose="02010600030101010101" pitchFamily="2" charset="-122"/>
                <a:cs typeface="Arial" panose="020B0604020202020204" pitchFamily="34" charset="0"/>
              </a:rPr>
              <a:t>1:31-33</a:t>
            </a:r>
            <a:r>
              <a:rPr lang="zh-CN" sz="1800">
                <a:effectLst/>
                <a:latin typeface="Calibri" panose="020F0502020204030204" pitchFamily="34" charset="0"/>
                <a:ea typeface="SimSun" panose="02010600030101010101" pitchFamily="2" charset="-122"/>
                <a:cs typeface="Arial" panose="020B0604020202020204" pitchFamily="34" charset="0"/>
              </a:rPr>
              <a:t>）</a:t>
            </a:r>
            <a:endParaRPr lang="en-SG" sz="1800">
              <a:effectLst/>
              <a:latin typeface="Calibri" panose="020F050202020403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5768D952-CB23-8F83-4006-8C4B154EAC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160" y="236888"/>
            <a:ext cx="2369201" cy="1362809"/>
          </a:xfrm>
          <a:prstGeom prst="rect">
            <a:avLst/>
          </a:prstGeom>
          <a:noFill/>
          <a:ln>
            <a:noFill/>
          </a:ln>
        </p:spPr>
      </p:pic>
      <p:sp>
        <p:nvSpPr>
          <p:cNvPr id="7" name="TextBox 6">
            <a:extLst>
              <a:ext uri="{FF2B5EF4-FFF2-40B4-BE49-F238E27FC236}">
                <a16:creationId xmlns:a16="http://schemas.microsoft.com/office/drawing/2014/main" id="{590709EB-82EE-F6BA-59D9-DC3DB4212B81}"/>
              </a:ext>
            </a:extLst>
          </p:cNvPr>
          <p:cNvSpPr txBox="1"/>
          <p:nvPr/>
        </p:nvSpPr>
        <p:spPr>
          <a:xfrm>
            <a:off x="2360505" y="4469542"/>
            <a:ext cx="457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a:solidFill>
                  <a:schemeClr val="tx1"/>
                </a:solidFill>
                <a:latin typeface="Calibri" panose="020F0502020204030204" pitchFamily="34" charset="0"/>
                <a:ea typeface="SimSun" panose="02010600030101010101" pitchFamily="2" charset="-122"/>
                <a:cs typeface="Arial" panose="020B0604020202020204" pitchFamily="34" charset="0"/>
              </a:rPr>
              <a:t>Prophets prophesizes during exilic period the coming David</a:t>
            </a:r>
            <a:r>
              <a:rPr lang="zh-CN" altLang="en-US" sz="1400" b="1">
                <a:solidFill>
                  <a:schemeClr val="tx1"/>
                </a:solidFill>
                <a:latin typeface="Calibri" panose="020F0502020204030204" pitchFamily="34" charset="0"/>
                <a:ea typeface="SimSun" panose="02010600030101010101" pitchFamily="2" charset="-122"/>
                <a:cs typeface="Arial" panose="020B0604020202020204" pitchFamily="34" charset="0"/>
              </a:rPr>
              <a:t> （</a:t>
            </a:r>
            <a:r>
              <a:rPr lang="en-US" altLang="zh-CN" sz="1400" b="1">
                <a:solidFill>
                  <a:schemeClr val="tx1"/>
                </a:solidFill>
                <a:latin typeface="Calibri" panose="020F0502020204030204" pitchFamily="34" charset="0"/>
                <a:ea typeface="SimSun" panose="02010600030101010101" pitchFamily="2" charset="-122"/>
                <a:cs typeface="Arial" panose="020B0604020202020204" pitchFamily="34" charset="0"/>
              </a:rPr>
              <a:t>Son of David) will deliver them </a:t>
            </a:r>
            <a:endParaRPr kumimoji="0" lang="en-US" altLang="en-US" sz="1400" b="1" i="0" u="none" strike="noStrike" cap="none" normalizeH="0" baseline="0">
              <a:ln>
                <a:noFill/>
              </a:ln>
              <a:solidFill>
                <a:schemeClr val="tx1"/>
              </a:solidFill>
              <a:effectLst/>
              <a:latin typeface="Calibri" panose="020F0502020204030204" pitchFamily="34" charset="0"/>
              <a:ea typeface="SimSun" panose="02010600030101010101" pitchFamily="2" charset="-122"/>
              <a:cs typeface="Arial" panose="020B0604020202020204" pitchFamily="34" charset="0"/>
            </a:endParaRPr>
          </a:p>
        </p:txBody>
      </p:sp>
      <p:pic>
        <p:nvPicPr>
          <p:cNvPr id="6" name="Picture 5" descr="A person with a beard and a baby in a basket&#10;&#10;Description automatically generated">
            <a:extLst>
              <a:ext uri="{FF2B5EF4-FFF2-40B4-BE49-F238E27FC236}">
                <a16:creationId xmlns:a16="http://schemas.microsoft.com/office/drawing/2014/main" id="{283A9E37-1E3D-14CC-4EFF-EB653FE28937}"/>
              </a:ext>
            </a:extLst>
          </p:cNvPr>
          <p:cNvPicPr>
            <a:picLocks noChangeAspect="1"/>
          </p:cNvPicPr>
          <p:nvPr/>
        </p:nvPicPr>
        <p:blipFill>
          <a:blip r:embed="rId4"/>
          <a:stretch>
            <a:fillRect/>
          </a:stretch>
        </p:blipFill>
        <p:spPr>
          <a:xfrm>
            <a:off x="4150133" y="104222"/>
            <a:ext cx="1410809" cy="1628140"/>
          </a:xfrm>
          <a:prstGeom prst="rect">
            <a:avLst/>
          </a:prstGeom>
        </p:spPr>
      </p:pic>
      <p:pic>
        <p:nvPicPr>
          <p:cNvPr id="2" name="Picture 1">
            <a:extLst>
              <a:ext uri="{FF2B5EF4-FFF2-40B4-BE49-F238E27FC236}">
                <a16:creationId xmlns:a16="http://schemas.microsoft.com/office/drawing/2014/main" id="{1C5480EC-92CF-50BA-6C1F-C2CF1A4BCC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40" t="50841" r="27138"/>
          <a:stretch/>
        </p:blipFill>
        <p:spPr bwMode="auto">
          <a:xfrm>
            <a:off x="6424714" y="344670"/>
            <a:ext cx="1228762" cy="11472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26181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4CC5A6C5-FB32-D490-07C3-ECF9AB2C8F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9864" r="-13496"/>
          <a:stretch/>
        </p:blipFill>
        <p:spPr bwMode="auto">
          <a:xfrm>
            <a:off x="503222" y="3596825"/>
            <a:ext cx="2085023" cy="1443267"/>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2006B3C-D11B-1CEF-A227-13C94CC57767}"/>
              </a:ext>
            </a:extLst>
          </p:cNvPr>
          <p:cNvSpPr txBox="1"/>
          <p:nvPr/>
        </p:nvSpPr>
        <p:spPr>
          <a:xfrm>
            <a:off x="1033272" y="1682958"/>
            <a:ext cx="7644384" cy="1426737"/>
          </a:xfrm>
          <a:prstGeom prst="rect">
            <a:avLst/>
          </a:prstGeom>
          <a:noFill/>
        </p:spPr>
        <p:txBody>
          <a:bodyPr wrap="square">
            <a:spAutoFit/>
          </a:bodyPr>
          <a:lstStyle/>
          <a:p>
            <a:pPr algn="ctr">
              <a:lnSpc>
                <a:spcPct val="107000"/>
              </a:lnSpc>
              <a:spcAft>
                <a:spcPts val="800"/>
              </a:spcAft>
            </a:pPr>
            <a:r>
              <a:rPr lang="zh-CN" altLang="en-US" sz="3600" b="1">
                <a:effectLst/>
                <a:latin typeface="SimHei" panose="02010609060101010101" pitchFamily="49" charset="-122"/>
                <a:ea typeface="SimHei" panose="02010609060101010101" pitchFamily="49" charset="-122"/>
                <a:cs typeface="Arial" panose="020B0604020202020204" pitchFamily="34" charset="0"/>
              </a:rPr>
              <a:t>应许</a:t>
            </a:r>
            <a:r>
              <a:rPr lang="zh-CN" altLang="en-US" sz="3600" b="1">
                <a:effectLst/>
                <a:highlight>
                  <a:srgbClr val="FFFF00"/>
                </a:highlight>
                <a:latin typeface="SimHei" panose="02010609060101010101" pitchFamily="49" charset="-122"/>
                <a:ea typeface="SimHei" panose="02010609060101010101" pitchFamily="49" charset="-122"/>
                <a:cs typeface="Arial" panose="020B0604020202020204" pitchFamily="34" charset="0"/>
              </a:rPr>
              <a:t>新约</a:t>
            </a:r>
            <a:endParaRPr lang="en-US" altLang="zh-CN" sz="3600" b="1">
              <a:effectLst/>
              <a:highlight>
                <a:srgbClr val="FFFF00"/>
              </a:highligh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pPr>
            <a:r>
              <a:rPr lang="zh-CN" sz="2000">
                <a:effectLst/>
                <a:latin typeface="Calibri" panose="020F0502020204030204" pitchFamily="34" charset="0"/>
                <a:ea typeface="SimSun" panose="02010600030101010101" pitchFamily="2" charset="-122"/>
                <a:cs typeface="Arial" panose="020B0604020202020204" pitchFamily="34" charset="0"/>
              </a:rPr>
              <a:t>（撒下</a:t>
            </a:r>
            <a:r>
              <a:rPr lang="en-SG" sz="2000">
                <a:effectLst/>
                <a:latin typeface="Calibri" panose="020F0502020204030204" pitchFamily="34" charset="0"/>
                <a:ea typeface="SimSun" panose="02010600030101010101" pitchFamily="2" charset="-122"/>
                <a:cs typeface="Arial" panose="020B0604020202020204" pitchFamily="34" charset="0"/>
              </a:rPr>
              <a:t> 7:12-16</a:t>
            </a:r>
            <a:r>
              <a:rPr lang="zh-CN" sz="2000">
                <a:effectLst/>
                <a:latin typeface="Calibri" panose="020F0502020204030204" pitchFamily="34" charset="0"/>
                <a:ea typeface="SimSun" panose="02010600030101010101" pitchFamily="2" charset="-122"/>
                <a:cs typeface="Arial" panose="020B0604020202020204" pitchFamily="34" charset="0"/>
              </a:rPr>
              <a:t>、</a:t>
            </a:r>
            <a:r>
              <a:rPr lang="en-SG" sz="2000">
                <a:effectLst/>
                <a:latin typeface="Calibri" panose="020F0502020204030204" pitchFamily="34" charset="0"/>
                <a:ea typeface="SimSun" panose="02010600030101010101" pitchFamily="2" charset="-122"/>
                <a:cs typeface="Arial" panose="020B0604020202020204" pitchFamily="34" charset="0"/>
              </a:rPr>
              <a:t>zec</a:t>
            </a:r>
            <a:r>
              <a:rPr lang="zh-CN" sz="2000">
                <a:effectLst/>
                <a:latin typeface="Calibri" panose="020F0502020204030204" pitchFamily="34" charset="0"/>
                <a:ea typeface="SimSun" panose="02010600030101010101" pitchFamily="2" charset="-122"/>
                <a:cs typeface="Arial" panose="020B0604020202020204" pitchFamily="34" charset="0"/>
              </a:rPr>
              <a:t>亚</a:t>
            </a:r>
            <a:r>
              <a:rPr lang="en-SG" sz="2000">
                <a:effectLst/>
                <a:latin typeface="Calibri" panose="020F0502020204030204" pitchFamily="34" charset="0"/>
                <a:ea typeface="SimSun" panose="02010600030101010101" pitchFamily="2" charset="-122"/>
                <a:cs typeface="Arial" panose="020B0604020202020204" pitchFamily="34" charset="0"/>
              </a:rPr>
              <a:t>6:11-13; </a:t>
            </a:r>
            <a:r>
              <a:rPr lang="zh-CN" sz="2000">
                <a:effectLst/>
                <a:latin typeface="Calibri" panose="020F0502020204030204" pitchFamily="34" charset="0"/>
                <a:ea typeface="SimSun" panose="02010600030101010101" pitchFamily="2" charset="-122"/>
                <a:cs typeface="Arial" panose="020B0604020202020204" pitchFamily="34" charset="0"/>
              </a:rPr>
              <a:t>耶</a:t>
            </a:r>
            <a:r>
              <a:rPr lang="en-SG" sz="2000">
                <a:effectLst/>
                <a:latin typeface="Calibri" panose="020F0502020204030204" pitchFamily="34" charset="0"/>
                <a:ea typeface="SimSun" panose="02010600030101010101" pitchFamily="2" charset="-122"/>
                <a:cs typeface="Arial" panose="020B0604020202020204" pitchFamily="34" charset="0"/>
              </a:rPr>
              <a:t>23:5-6; 30:8-9; 33:15-16; </a:t>
            </a:r>
            <a:r>
              <a:rPr lang="zh-CN" sz="2000">
                <a:effectLst/>
                <a:latin typeface="Calibri" panose="020F0502020204030204" pitchFamily="34" charset="0"/>
                <a:ea typeface="SimSun" panose="02010600030101010101" pitchFamily="2" charset="-122"/>
                <a:cs typeface="Arial" panose="020B0604020202020204" pitchFamily="34" charset="0"/>
              </a:rPr>
              <a:t>结</a:t>
            </a:r>
            <a:r>
              <a:rPr lang="en-SG" sz="2000">
                <a:effectLst/>
                <a:latin typeface="Calibri" panose="020F0502020204030204" pitchFamily="34" charset="0"/>
                <a:ea typeface="SimSun" panose="02010600030101010101" pitchFamily="2" charset="-122"/>
                <a:cs typeface="Arial" panose="020B0604020202020204" pitchFamily="34" charset="0"/>
              </a:rPr>
              <a:t>34:23-24</a:t>
            </a:r>
            <a:r>
              <a:rPr lang="zh-CN" sz="2000">
                <a:effectLst/>
                <a:latin typeface="Calibri" panose="020F0502020204030204" pitchFamily="34" charset="0"/>
                <a:ea typeface="SimSun" panose="02010600030101010101" pitchFamily="2" charset="-122"/>
                <a:cs typeface="Arial" panose="020B0604020202020204" pitchFamily="34" charset="0"/>
              </a:rPr>
              <a:t>；</a:t>
            </a:r>
            <a:r>
              <a:rPr lang="en-SG" sz="2000">
                <a:effectLst/>
                <a:latin typeface="Calibri" panose="020F0502020204030204" pitchFamily="34" charset="0"/>
                <a:ea typeface="SimSun" panose="02010600030101010101" pitchFamily="2" charset="-122"/>
                <a:cs typeface="Arial" panose="020B0604020202020204" pitchFamily="34" charset="0"/>
              </a:rPr>
              <a:t>37:24-27; </a:t>
            </a:r>
            <a:r>
              <a:rPr lang="zh-CN" sz="2000">
                <a:effectLst/>
                <a:latin typeface="Calibri" panose="020F0502020204030204" pitchFamily="34" charset="0"/>
                <a:ea typeface="SimSun" panose="02010600030101010101" pitchFamily="2" charset="-122"/>
                <a:cs typeface="Arial" panose="020B0604020202020204" pitchFamily="34" charset="0"/>
              </a:rPr>
              <a:t>徒</a:t>
            </a:r>
            <a:r>
              <a:rPr lang="en-SG" sz="2000">
                <a:effectLst/>
                <a:latin typeface="Calibri" panose="020F0502020204030204" pitchFamily="34" charset="0"/>
                <a:ea typeface="SimSun" panose="02010600030101010101" pitchFamily="2" charset="-122"/>
                <a:cs typeface="Arial" panose="020B0604020202020204" pitchFamily="34" charset="0"/>
              </a:rPr>
              <a:t>13:22-23</a:t>
            </a:r>
            <a:r>
              <a:rPr lang="zh-CN" sz="2000">
                <a:effectLst/>
                <a:latin typeface="Calibri" panose="020F0502020204030204" pitchFamily="34" charset="0"/>
                <a:ea typeface="SimSun" panose="02010600030101010101" pitchFamily="2" charset="-122"/>
                <a:cs typeface="Arial" panose="020B0604020202020204" pitchFamily="34" charset="0"/>
              </a:rPr>
              <a:t>；路</a:t>
            </a:r>
            <a:r>
              <a:rPr lang="en-SG" sz="2000">
                <a:effectLst/>
                <a:latin typeface="Calibri" panose="020F0502020204030204" pitchFamily="34" charset="0"/>
                <a:ea typeface="SimSun" panose="02010600030101010101" pitchFamily="2" charset="-122"/>
                <a:cs typeface="Arial" panose="020B0604020202020204" pitchFamily="34" charset="0"/>
              </a:rPr>
              <a:t>1:31-33</a:t>
            </a:r>
            <a:r>
              <a:rPr lang="zh-CN" sz="2000">
                <a:effectLst/>
                <a:latin typeface="Calibri" panose="020F0502020204030204" pitchFamily="34" charset="0"/>
                <a:ea typeface="SimSun" panose="02010600030101010101" pitchFamily="2" charset="-122"/>
                <a:cs typeface="Arial" panose="020B0604020202020204" pitchFamily="34" charset="0"/>
              </a:rPr>
              <a:t>）</a:t>
            </a:r>
            <a:endParaRPr lang="en-SG" sz="2000">
              <a:effectLst/>
              <a:latin typeface="Calibri" panose="020F050202020403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5768D952-CB23-8F83-4006-8C4B154EAC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162" y="0"/>
            <a:ext cx="2737675" cy="1574762"/>
          </a:xfrm>
          <a:prstGeom prst="rect">
            <a:avLst/>
          </a:prstGeom>
          <a:noFill/>
          <a:ln>
            <a:noFill/>
          </a:ln>
        </p:spPr>
      </p:pic>
      <p:sp>
        <p:nvSpPr>
          <p:cNvPr id="7" name="TextBox 6">
            <a:extLst>
              <a:ext uri="{FF2B5EF4-FFF2-40B4-BE49-F238E27FC236}">
                <a16:creationId xmlns:a16="http://schemas.microsoft.com/office/drawing/2014/main" id="{590709EB-82EE-F6BA-59D9-DC3DB4212B81}"/>
              </a:ext>
            </a:extLst>
          </p:cNvPr>
          <p:cNvSpPr txBox="1"/>
          <p:nvPr/>
        </p:nvSpPr>
        <p:spPr>
          <a:xfrm>
            <a:off x="2285999" y="3251075"/>
            <a:ext cx="45720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a:solidFill>
                  <a:schemeClr val="tx1"/>
                </a:solidFill>
                <a:latin typeface="Calibri" panose="020F0502020204030204" pitchFamily="34" charset="0"/>
                <a:ea typeface="SimSun" panose="02010600030101010101" pitchFamily="2" charset="-122"/>
                <a:cs typeface="Arial" panose="020B0604020202020204" pitchFamily="34" charset="0"/>
              </a:rPr>
              <a:t>The </a:t>
            </a:r>
            <a:r>
              <a:rPr lang="en-SG" altLang="en-US" sz="1400" b="1">
                <a:solidFill>
                  <a:schemeClr val="tx1"/>
                </a:solidFill>
                <a:latin typeface="Calibri" panose="020F0502020204030204" pitchFamily="34" charset="0"/>
                <a:ea typeface="SimSun" panose="02010600030101010101" pitchFamily="2" charset="-122"/>
                <a:cs typeface="Arial" panose="020B0604020202020204" pitchFamily="34" charset="0"/>
              </a:rPr>
              <a:t>promised of a greater new covenant </a:t>
            </a:r>
            <a:endParaRPr kumimoji="0" lang="en-US" altLang="en-US" sz="1400" b="1" i="0" u="none" strike="noStrike" cap="none" normalizeH="0" baseline="0">
              <a:ln>
                <a:noFill/>
              </a:ln>
              <a:solidFill>
                <a:schemeClr val="tx1"/>
              </a:solidFill>
              <a:effectLst/>
              <a:latin typeface="Calibri" panose="020F0502020204030204" pitchFamily="34" charset="0"/>
              <a:ea typeface="SimSun" panose="02010600030101010101" pitchFamily="2" charset="-122"/>
              <a:cs typeface="Arial" panose="020B0604020202020204" pitchFamily="34" charset="0"/>
            </a:endParaRPr>
          </a:p>
        </p:txBody>
      </p:sp>
      <p:pic>
        <p:nvPicPr>
          <p:cNvPr id="8" name="Picture 7">
            <a:extLst>
              <a:ext uri="{FF2B5EF4-FFF2-40B4-BE49-F238E27FC236}">
                <a16:creationId xmlns:a16="http://schemas.microsoft.com/office/drawing/2014/main" id="{FA8C1FAE-8133-51EA-EB21-01248E2D490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1983" y="3771648"/>
            <a:ext cx="1374739" cy="1268444"/>
          </a:xfrm>
          <a:prstGeom prst="rect">
            <a:avLst/>
          </a:prstGeom>
          <a:noFill/>
          <a:ln>
            <a:noFill/>
          </a:ln>
        </p:spPr>
      </p:pic>
      <p:sp>
        <p:nvSpPr>
          <p:cNvPr id="10" name="TextBox 9">
            <a:extLst>
              <a:ext uri="{FF2B5EF4-FFF2-40B4-BE49-F238E27FC236}">
                <a16:creationId xmlns:a16="http://schemas.microsoft.com/office/drawing/2014/main" id="{D6358A39-714B-D388-7648-B944FE573775}"/>
              </a:ext>
            </a:extLst>
          </p:cNvPr>
          <p:cNvSpPr txBox="1"/>
          <p:nvPr/>
        </p:nvSpPr>
        <p:spPr>
          <a:xfrm>
            <a:off x="4432724" y="3821094"/>
            <a:ext cx="2127101" cy="1169551"/>
          </a:xfrm>
          <a:prstGeom prst="rect">
            <a:avLst/>
          </a:prstGeom>
          <a:noFill/>
        </p:spPr>
        <p:txBody>
          <a:bodyPr wrap="square">
            <a:spAutoFit/>
          </a:bodyPr>
          <a:lstStyle/>
          <a:p>
            <a:r>
              <a:rPr lang="en-US" sz="2800" b="1">
                <a:solidFill>
                  <a:srgbClr val="7030A0"/>
                </a:solidFill>
                <a:effectLst/>
                <a:latin typeface="SimSun" panose="02010600030101010101" pitchFamily="2" charset="-122"/>
                <a:cs typeface="Arial" panose="020B0604020202020204" pitchFamily="34" charset="0"/>
              </a:rPr>
              <a:t>圣灵</a:t>
            </a:r>
            <a:r>
              <a:rPr lang="zh-CN" altLang="en-US" sz="1400" b="1">
                <a:solidFill>
                  <a:srgbClr val="7030A0"/>
                </a:solidFill>
                <a:effectLst/>
                <a:latin typeface="SimSun" panose="02010600030101010101" pitchFamily="2" charset="-122"/>
                <a:cs typeface="Arial" panose="020B0604020202020204" pitchFamily="34" charset="0"/>
              </a:rPr>
              <a:t> </a:t>
            </a:r>
            <a:r>
              <a:rPr lang="en-US" altLang="zh-CN" sz="1400" b="1">
                <a:solidFill>
                  <a:srgbClr val="7030A0"/>
                </a:solidFill>
                <a:effectLst/>
                <a:latin typeface="SimSun" panose="02010600030101010101" pitchFamily="2" charset="-122"/>
                <a:cs typeface="Arial" panose="020B0604020202020204" pitchFamily="34" charset="0"/>
              </a:rPr>
              <a:t>Holy Spirit </a:t>
            </a:r>
            <a:endParaRPr lang="en-US" sz="1400" b="1">
              <a:solidFill>
                <a:srgbClr val="7030A0"/>
              </a:solidFill>
              <a:effectLst/>
              <a:latin typeface="SimSun" panose="02010600030101010101" pitchFamily="2" charset="-122"/>
              <a:cs typeface="Arial" panose="020B0604020202020204" pitchFamily="34" charset="0"/>
            </a:endParaRPr>
          </a:p>
          <a:p>
            <a:r>
              <a:rPr lang="en-US" sz="1400">
                <a:effectLst/>
                <a:latin typeface="SimSun" panose="02010600030101010101" pitchFamily="2" charset="-122"/>
                <a:cs typeface="Arial" panose="020B0604020202020204" pitchFamily="34" charset="0"/>
              </a:rPr>
              <a:t>(</a:t>
            </a:r>
            <a:r>
              <a:rPr lang="zh-CN" sz="1400">
                <a:effectLst/>
                <a:ea typeface="SimSun" panose="02010600030101010101" pitchFamily="2" charset="-122"/>
                <a:cs typeface="Arial" panose="020B0604020202020204" pitchFamily="34" charset="0"/>
              </a:rPr>
              <a:t>赛</a:t>
            </a:r>
            <a:r>
              <a:rPr lang="en-US" sz="1400">
                <a:effectLst/>
                <a:latin typeface="SimSun" panose="02010600030101010101" pitchFamily="2" charset="-122"/>
                <a:cs typeface="Arial" panose="020B0604020202020204" pitchFamily="34" charset="0"/>
              </a:rPr>
              <a:t>11:1-2</a:t>
            </a:r>
            <a:r>
              <a:rPr lang="zh-CN" sz="1400">
                <a:effectLst/>
                <a:ea typeface="SimSun" panose="02010600030101010101" pitchFamily="2" charset="-122"/>
                <a:cs typeface="Arial" panose="020B0604020202020204" pitchFamily="34" charset="0"/>
              </a:rPr>
              <a:t>； </a:t>
            </a:r>
            <a:r>
              <a:rPr lang="en-US" sz="1400">
                <a:effectLst/>
                <a:latin typeface="SimSun" panose="02010600030101010101" pitchFamily="2" charset="-122"/>
                <a:cs typeface="Arial" panose="020B0604020202020204" pitchFamily="34" charset="0"/>
              </a:rPr>
              <a:t>44:3</a:t>
            </a:r>
            <a:r>
              <a:rPr lang="zh-CN" sz="1400">
                <a:effectLst/>
                <a:ea typeface="SimSun" panose="02010600030101010101" pitchFamily="2" charset="-122"/>
                <a:cs typeface="Arial" panose="020B0604020202020204" pitchFamily="34" charset="0"/>
              </a:rPr>
              <a:t>；</a:t>
            </a:r>
            <a:endParaRPr lang="en-US" altLang="zh-CN" sz="1400">
              <a:effectLst/>
              <a:ea typeface="SimSun" panose="02010600030101010101" pitchFamily="2" charset="-122"/>
              <a:cs typeface="Arial" panose="020B0604020202020204" pitchFamily="34" charset="0"/>
            </a:endParaRPr>
          </a:p>
          <a:p>
            <a:r>
              <a:rPr lang="zh-CN" sz="1400">
                <a:effectLst/>
                <a:ea typeface="SimSun" panose="02010600030101010101" pitchFamily="2" charset="-122"/>
                <a:cs typeface="Arial" panose="020B0604020202020204" pitchFamily="34" charset="0"/>
              </a:rPr>
              <a:t>结</a:t>
            </a:r>
            <a:r>
              <a:rPr lang="en-US" sz="1400">
                <a:effectLst/>
                <a:latin typeface="SimSun" panose="02010600030101010101" pitchFamily="2" charset="-122"/>
                <a:cs typeface="Arial" panose="020B0604020202020204" pitchFamily="34" charset="0"/>
              </a:rPr>
              <a:t>36:26-29</a:t>
            </a:r>
            <a:r>
              <a:rPr lang="en-US" sz="1400">
                <a:effectLst/>
                <a:latin typeface="SimSun" panose="02010600030101010101" pitchFamily="2" charset="-122"/>
                <a:ea typeface="SimSun" panose="02010600030101010101" pitchFamily="2" charset="-122"/>
                <a:cs typeface="Arial" panose="020B0604020202020204" pitchFamily="34" charset="0"/>
              </a:rPr>
              <a:t>,</a:t>
            </a:r>
            <a:r>
              <a:rPr lang="en-US" sz="1400">
                <a:effectLst/>
                <a:latin typeface="SimSun" panose="02010600030101010101" pitchFamily="2" charset="-122"/>
                <a:cs typeface="Arial" panose="020B0604020202020204" pitchFamily="34" charset="0"/>
              </a:rPr>
              <a:t>39:28-29; </a:t>
            </a:r>
          </a:p>
          <a:p>
            <a:r>
              <a:rPr lang="zh-CN" sz="1400">
                <a:effectLst/>
                <a:ea typeface="SimSun" panose="02010600030101010101" pitchFamily="2" charset="-122"/>
                <a:cs typeface="Arial" panose="020B0604020202020204" pitchFamily="34" charset="0"/>
              </a:rPr>
              <a:t>珥</a:t>
            </a:r>
            <a:r>
              <a:rPr lang="en-US" sz="1400">
                <a:effectLst/>
                <a:latin typeface="SimSun" panose="02010600030101010101" pitchFamily="2" charset="-122"/>
                <a:cs typeface="Arial" panose="020B0604020202020204" pitchFamily="34" charset="0"/>
              </a:rPr>
              <a:t>2:28-32;</a:t>
            </a:r>
            <a:r>
              <a:rPr lang="zh-CN" sz="1400">
                <a:effectLst/>
                <a:ea typeface="SimSun" panose="02010600030101010101" pitchFamily="2" charset="-122"/>
                <a:cs typeface="Arial" panose="020B0604020202020204" pitchFamily="34" charset="0"/>
              </a:rPr>
              <a:t>徒</a:t>
            </a:r>
            <a:r>
              <a:rPr lang="en-US" sz="1400">
                <a:effectLst/>
                <a:latin typeface="SimSun" panose="02010600030101010101" pitchFamily="2" charset="-122"/>
                <a:cs typeface="Arial" panose="020B0604020202020204" pitchFamily="34" charset="0"/>
              </a:rPr>
              <a:t>2:16-21) </a:t>
            </a:r>
            <a:endParaRPr lang="en-US"/>
          </a:p>
        </p:txBody>
      </p:sp>
      <p:pic>
        <p:nvPicPr>
          <p:cNvPr id="3" name="Picture 2">
            <a:extLst>
              <a:ext uri="{FF2B5EF4-FFF2-40B4-BE49-F238E27FC236}">
                <a16:creationId xmlns:a16="http://schemas.microsoft.com/office/drawing/2014/main" id="{33E48650-8C50-C891-9458-A204A4026239}"/>
              </a:ext>
            </a:extLst>
          </p:cNvPr>
          <p:cNvPicPr>
            <a:picLocks noChangeAspect="1"/>
          </p:cNvPicPr>
          <p:nvPr/>
        </p:nvPicPr>
        <p:blipFill>
          <a:blip r:embed="rId6"/>
          <a:stretch>
            <a:fillRect/>
          </a:stretch>
        </p:blipFill>
        <p:spPr>
          <a:xfrm>
            <a:off x="6688284" y="3596825"/>
            <a:ext cx="1854200" cy="1443268"/>
          </a:xfrm>
          <a:prstGeom prst="rect">
            <a:avLst/>
          </a:prstGeom>
        </p:spPr>
      </p:pic>
      <p:sp>
        <p:nvSpPr>
          <p:cNvPr id="6" name="TextBox 5">
            <a:extLst>
              <a:ext uri="{FF2B5EF4-FFF2-40B4-BE49-F238E27FC236}">
                <a16:creationId xmlns:a16="http://schemas.microsoft.com/office/drawing/2014/main" id="{1B67A18C-874C-FE39-4AF0-B1C915CBD795}"/>
              </a:ext>
            </a:extLst>
          </p:cNvPr>
          <p:cNvSpPr txBox="1"/>
          <p:nvPr/>
        </p:nvSpPr>
        <p:spPr>
          <a:xfrm>
            <a:off x="6959595" y="3613760"/>
            <a:ext cx="1311578" cy="307777"/>
          </a:xfrm>
          <a:prstGeom prst="rect">
            <a:avLst/>
          </a:prstGeom>
          <a:noFill/>
        </p:spPr>
        <p:txBody>
          <a:bodyPr wrap="none" rtlCol="0">
            <a:spAutoFit/>
          </a:bodyPr>
          <a:lstStyle/>
          <a:p>
            <a:r>
              <a:rPr lang="en-US">
                <a:solidFill>
                  <a:srgbClr val="FF0000"/>
                </a:solidFill>
              </a:rPr>
              <a:t>换心</a:t>
            </a:r>
            <a:r>
              <a:rPr lang="zh-CN" altLang="en-US">
                <a:solidFill>
                  <a:srgbClr val="FF0000"/>
                </a:solidFill>
              </a:rPr>
              <a:t> （重生）</a:t>
            </a:r>
            <a:endParaRPr lang="en-US">
              <a:solidFill>
                <a:srgbClr val="FF0000"/>
              </a:solidFill>
            </a:endParaRPr>
          </a:p>
        </p:txBody>
      </p:sp>
    </p:spTree>
    <p:extLst>
      <p:ext uri="{BB962C8B-B14F-4D97-AF65-F5344CB8AC3E}">
        <p14:creationId xmlns:p14="http://schemas.microsoft.com/office/powerpoint/2010/main" val="159192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86F4C-5FEB-2C89-D549-BB27BC6B5D10}"/>
              </a:ext>
            </a:extLst>
          </p:cNvPr>
          <p:cNvPicPr>
            <a:picLocks noChangeAspect="1"/>
          </p:cNvPicPr>
          <p:nvPr/>
        </p:nvPicPr>
        <p:blipFill>
          <a:blip r:embed="rId2"/>
          <a:stretch>
            <a:fillRect/>
          </a:stretch>
        </p:blipFill>
        <p:spPr>
          <a:xfrm>
            <a:off x="7258679" y="1000619"/>
            <a:ext cx="1658596" cy="1571131"/>
          </a:xfrm>
          <a:prstGeom prst="rect">
            <a:avLst/>
          </a:prstGeom>
        </p:spPr>
      </p:pic>
      <p:sp>
        <p:nvSpPr>
          <p:cNvPr id="7" name="TextBox 6">
            <a:extLst>
              <a:ext uri="{FF2B5EF4-FFF2-40B4-BE49-F238E27FC236}">
                <a16:creationId xmlns:a16="http://schemas.microsoft.com/office/drawing/2014/main" id="{50314320-64D5-B63D-53FF-625C78F4E0FC}"/>
              </a:ext>
            </a:extLst>
          </p:cNvPr>
          <p:cNvSpPr txBox="1"/>
          <p:nvPr/>
        </p:nvSpPr>
        <p:spPr>
          <a:xfrm>
            <a:off x="1" y="193242"/>
            <a:ext cx="7063806" cy="3269100"/>
          </a:xfrm>
          <a:prstGeom prst="rect">
            <a:avLst/>
          </a:prstGeom>
          <a:noFill/>
        </p:spPr>
        <p:txBody>
          <a:bodyPr wrap="square">
            <a:spAutoFit/>
          </a:bodyPr>
          <a:lstStyle/>
          <a:p>
            <a:pPr>
              <a:lnSpc>
                <a:spcPct val="150000"/>
              </a:lnSpc>
            </a:pPr>
            <a:r>
              <a:rPr lang="en-US" sz="2000"/>
              <a:t>结 36:24  </a:t>
            </a:r>
            <a:r>
              <a:rPr lang="zh-CN" altLang="en-US" sz="2000"/>
              <a:t>我必从各国收取你们，从列邦聚集你们，引导你们归回本地。</a:t>
            </a:r>
            <a:r>
              <a:rPr lang="en-US" sz="2000"/>
              <a:t>25  </a:t>
            </a:r>
            <a:r>
              <a:rPr lang="zh-CN" altLang="en-US" sz="2000"/>
              <a:t>我必用清水洒在你们身上，你们就洁净了。我要洁净你们，使你们脱离一切的污秽，弃掉一切的偶像。我也要赐给你们一个新心，将新灵放在你们里面，又从你们的肉体中</a:t>
            </a:r>
            <a:r>
              <a:rPr lang="zh-CN" altLang="en-US" sz="2000">
                <a:highlight>
                  <a:srgbClr val="00FFFF"/>
                </a:highlight>
              </a:rPr>
              <a:t>除掉石心</a:t>
            </a:r>
            <a:r>
              <a:rPr lang="zh-CN" altLang="en-US" sz="2000"/>
              <a:t>，</a:t>
            </a:r>
            <a:r>
              <a:rPr lang="zh-CN" altLang="en-US" sz="2000">
                <a:highlight>
                  <a:srgbClr val="FFFF00"/>
                </a:highlight>
              </a:rPr>
              <a:t>赐给你们肉心</a:t>
            </a:r>
            <a:r>
              <a:rPr lang="zh-CN" altLang="en-US" sz="2000"/>
              <a:t>。</a:t>
            </a:r>
            <a:r>
              <a:rPr lang="en-US" sz="2000"/>
              <a:t>27  </a:t>
            </a:r>
            <a:r>
              <a:rPr lang="zh-CN" altLang="en-US" sz="2000"/>
              <a:t>我必将</a:t>
            </a:r>
            <a:r>
              <a:rPr lang="zh-CN" altLang="en-US" sz="2000">
                <a:highlight>
                  <a:srgbClr val="00FF00"/>
                </a:highlight>
              </a:rPr>
              <a:t>我的灵放在你们里面</a:t>
            </a:r>
            <a:r>
              <a:rPr lang="zh-CN" altLang="en-US" sz="2000"/>
              <a:t>，使你们顺从我的律例，谨守遵行我的典章。</a:t>
            </a:r>
            <a:r>
              <a:rPr lang="en-US" sz="2000"/>
              <a:t>28  </a:t>
            </a:r>
            <a:r>
              <a:rPr lang="zh-CN" altLang="en-US" sz="2000"/>
              <a:t>你们必住在我所赐给你们列祖之地。你们要作我的子民，我要作你们的神。</a:t>
            </a:r>
          </a:p>
        </p:txBody>
      </p:sp>
      <p:sp>
        <p:nvSpPr>
          <p:cNvPr id="9" name="TextBox 8">
            <a:extLst>
              <a:ext uri="{FF2B5EF4-FFF2-40B4-BE49-F238E27FC236}">
                <a16:creationId xmlns:a16="http://schemas.microsoft.com/office/drawing/2014/main" id="{F35A39AE-188C-50B3-E4C1-294261772EC4}"/>
              </a:ext>
            </a:extLst>
          </p:cNvPr>
          <p:cNvSpPr txBox="1"/>
          <p:nvPr/>
        </p:nvSpPr>
        <p:spPr>
          <a:xfrm>
            <a:off x="0" y="3758505"/>
            <a:ext cx="9031574" cy="1384995"/>
          </a:xfrm>
          <a:prstGeom prst="rect">
            <a:avLst/>
          </a:prstGeom>
          <a:noFill/>
        </p:spPr>
        <p:txBody>
          <a:bodyPr wrap="square">
            <a:spAutoFit/>
          </a:bodyPr>
          <a:lstStyle/>
          <a:p>
            <a:r>
              <a:rPr lang="en-US"/>
              <a:t>Eze 36:24  I will take you from the nations and gather you from all the countries and bring you into your own land.25  I will sprinkle clean water on you, and you shall be clean from all your uncleannesses, and from all your idols I will cleanse you.26  And I will give you a new heart, and a new spirit I will put within you. And I will </a:t>
            </a:r>
            <a:r>
              <a:rPr lang="en-US">
                <a:highlight>
                  <a:srgbClr val="00FFFF"/>
                </a:highlight>
              </a:rPr>
              <a:t>remove the heart of stone </a:t>
            </a:r>
            <a:r>
              <a:rPr lang="en-US"/>
              <a:t>from your flesh and give you </a:t>
            </a:r>
            <a:r>
              <a:rPr lang="en-US">
                <a:highlight>
                  <a:srgbClr val="FFFF00"/>
                </a:highlight>
              </a:rPr>
              <a:t>a heart of flesh</a:t>
            </a:r>
            <a:r>
              <a:rPr lang="en-US"/>
              <a:t>.27  </a:t>
            </a:r>
            <a:r>
              <a:rPr lang="en-US">
                <a:highlight>
                  <a:srgbClr val="00FF00"/>
                </a:highlight>
              </a:rPr>
              <a:t>And I will put my Spirit within you</a:t>
            </a:r>
            <a:r>
              <a:rPr lang="en-US"/>
              <a:t>, and cause you to walk in my statutes and be careful to obey my rules.28  You shall dwell in the land that I gave to your fathers, and you shall be my people, and I will be your God.</a:t>
            </a:r>
          </a:p>
        </p:txBody>
      </p:sp>
    </p:spTree>
    <p:extLst>
      <p:ext uri="{BB962C8B-B14F-4D97-AF65-F5344CB8AC3E}">
        <p14:creationId xmlns:p14="http://schemas.microsoft.com/office/powerpoint/2010/main" val="1528377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 name="TextBox 1">
            <a:extLst>
              <a:ext uri="{FF2B5EF4-FFF2-40B4-BE49-F238E27FC236}">
                <a16:creationId xmlns:a16="http://schemas.microsoft.com/office/drawing/2014/main" id="{037A6611-835C-2B54-A6E5-5D50932D5CFC}"/>
              </a:ext>
            </a:extLst>
          </p:cNvPr>
          <p:cNvSpPr txBox="1"/>
          <p:nvPr/>
        </p:nvSpPr>
        <p:spPr>
          <a:xfrm>
            <a:off x="2511508" y="68162"/>
            <a:ext cx="5381601" cy="923330"/>
          </a:xfrm>
          <a:prstGeom prst="rect">
            <a:avLst/>
          </a:prstGeom>
          <a:noFill/>
        </p:spPr>
        <p:txBody>
          <a:bodyPr wrap="none" rtlCol="0">
            <a:spAutoFit/>
          </a:bodyPr>
          <a:lstStyle/>
          <a:p>
            <a:r>
              <a:rPr lang="en-US" sz="5400">
                <a:solidFill>
                  <a:schemeClr val="bg2">
                    <a:lumMod val="75000"/>
                  </a:schemeClr>
                </a:solidFill>
                <a:latin typeface="Heiti SC Medium" pitchFamily="2" charset="-128"/>
                <a:ea typeface="Heiti SC Medium" pitchFamily="2" charset="-128"/>
              </a:rPr>
              <a:t>约中的内容</a:t>
            </a:r>
            <a:r>
              <a:rPr lang="zh-CN" altLang="en-US" sz="5400">
                <a:solidFill>
                  <a:schemeClr val="bg2">
                    <a:lumMod val="75000"/>
                  </a:schemeClr>
                </a:solidFill>
              </a:rPr>
              <a:t> </a:t>
            </a:r>
            <a:r>
              <a:rPr lang="en-US">
                <a:solidFill>
                  <a:schemeClr val="bg2">
                    <a:lumMod val="75000"/>
                  </a:schemeClr>
                </a:solidFill>
              </a:rPr>
              <a:t>Covenantal content</a:t>
            </a:r>
          </a:p>
        </p:txBody>
      </p:sp>
      <p:pic>
        <p:nvPicPr>
          <p:cNvPr id="6" name="Picture 5">
            <a:extLst>
              <a:ext uri="{FF2B5EF4-FFF2-40B4-BE49-F238E27FC236}">
                <a16:creationId xmlns:a16="http://schemas.microsoft.com/office/drawing/2014/main" id="{E40C8183-773B-B535-2F87-AEDD275B1275}"/>
              </a:ext>
            </a:extLst>
          </p:cNvPr>
          <p:cNvPicPr>
            <a:picLocks noChangeAspect="1"/>
          </p:cNvPicPr>
          <p:nvPr/>
        </p:nvPicPr>
        <p:blipFill rotWithShape="1">
          <a:blip r:embed="rId3">
            <a:extLst>
              <a:ext uri="{28A0092B-C50C-407E-A947-70E740481C1C}">
                <a14:useLocalDpi xmlns:a14="http://schemas.microsoft.com/office/drawing/2010/main" val="0"/>
              </a:ext>
            </a:extLst>
          </a:blip>
          <a:srcRect b="7328"/>
          <a:stretch/>
        </p:blipFill>
        <p:spPr bwMode="auto">
          <a:xfrm>
            <a:off x="2065330" y="1599472"/>
            <a:ext cx="1215636" cy="1722664"/>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365A786-FFFF-6722-D239-C1374FFA33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846" y="1599472"/>
            <a:ext cx="1354582" cy="1746000"/>
          </a:xfrm>
          <a:prstGeom prst="rect">
            <a:avLst/>
          </a:prstGeom>
          <a:noFill/>
          <a:ln>
            <a:noFill/>
          </a:ln>
        </p:spPr>
      </p:pic>
      <p:pic>
        <p:nvPicPr>
          <p:cNvPr id="8" name="Picture 7">
            <a:extLst>
              <a:ext uri="{FF2B5EF4-FFF2-40B4-BE49-F238E27FC236}">
                <a16:creationId xmlns:a16="http://schemas.microsoft.com/office/drawing/2014/main" id="{A8EF48EE-8278-4DAD-8F9C-B32D35AB27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8619" y="1573984"/>
            <a:ext cx="1362200" cy="1722664"/>
          </a:xfrm>
          <a:prstGeom prst="rect">
            <a:avLst/>
          </a:prstGeom>
          <a:noFill/>
          <a:ln>
            <a:noFill/>
          </a:ln>
        </p:spPr>
      </p:pic>
      <p:pic>
        <p:nvPicPr>
          <p:cNvPr id="9" name="Picture 8">
            <a:extLst>
              <a:ext uri="{FF2B5EF4-FFF2-40B4-BE49-F238E27FC236}">
                <a16:creationId xmlns:a16="http://schemas.microsoft.com/office/drawing/2014/main" id="{4152158C-1EE1-0E19-7EB9-1CA054FD874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6743" y="1581169"/>
            <a:ext cx="1403674" cy="1722662"/>
          </a:xfrm>
          <a:prstGeom prst="rect">
            <a:avLst/>
          </a:prstGeom>
          <a:noFill/>
          <a:ln>
            <a:noFill/>
          </a:ln>
        </p:spPr>
      </p:pic>
      <p:sp>
        <p:nvSpPr>
          <p:cNvPr id="12" name="TextBox 11">
            <a:extLst>
              <a:ext uri="{FF2B5EF4-FFF2-40B4-BE49-F238E27FC236}">
                <a16:creationId xmlns:a16="http://schemas.microsoft.com/office/drawing/2014/main" id="{9C2EA220-D1EF-57AA-7721-4DB3829E25DE}"/>
              </a:ext>
            </a:extLst>
          </p:cNvPr>
          <p:cNvSpPr txBox="1"/>
          <p:nvPr/>
        </p:nvSpPr>
        <p:spPr>
          <a:xfrm>
            <a:off x="2212086" y="3608117"/>
            <a:ext cx="910827" cy="307777"/>
          </a:xfrm>
          <a:prstGeom prst="rect">
            <a:avLst/>
          </a:prstGeom>
          <a:noFill/>
        </p:spPr>
        <p:txBody>
          <a:bodyPr wrap="none" rtlCol="0">
            <a:spAutoFit/>
          </a:bodyPr>
          <a:lstStyle/>
          <a:p>
            <a:r>
              <a:rPr lang="en-US"/>
              <a:t>promises</a:t>
            </a:r>
          </a:p>
        </p:txBody>
      </p:sp>
      <p:sp>
        <p:nvSpPr>
          <p:cNvPr id="13" name="TextBox 12">
            <a:extLst>
              <a:ext uri="{FF2B5EF4-FFF2-40B4-BE49-F238E27FC236}">
                <a16:creationId xmlns:a16="http://schemas.microsoft.com/office/drawing/2014/main" id="{ACD260B9-9689-1217-9999-FF98F40E19B7}"/>
              </a:ext>
            </a:extLst>
          </p:cNvPr>
          <p:cNvSpPr txBox="1"/>
          <p:nvPr/>
        </p:nvSpPr>
        <p:spPr>
          <a:xfrm>
            <a:off x="4028243" y="3619785"/>
            <a:ext cx="453970" cy="307777"/>
          </a:xfrm>
          <a:prstGeom prst="rect">
            <a:avLst/>
          </a:prstGeom>
          <a:noFill/>
        </p:spPr>
        <p:txBody>
          <a:bodyPr wrap="none" rtlCol="0">
            <a:spAutoFit/>
          </a:bodyPr>
          <a:lstStyle/>
          <a:p>
            <a:r>
              <a:rPr lang="en-US"/>
              <a:t>law</a:t>
            </a:r>
          </a:p>
        </p:txBody>
      </p:sp>
      <p:sp>
        <p:nvSpPr>
          <p:cNvPr id="14" name="TextBox 13">
            <a:extLst>
              <a:ext uri="{FF2B5EF4-FFF2-40B4-BE49-F238E27FC236}">
                <a16:creationId xmlns:a16="http://schemas.microsoft.com/office/drawing/2014/main" id="{4FB611A7-BC4F-1283-DB8F-948376EE40EC}"/>
              </a:ext>
            </a:extLst>
          </p:cNvPr>
          <p:cNvSpPr txBox="1"/>
          <p:nvPr/>
        </p:nvSpPr>
        <p:spPr>
          <a:xfrm>
            <a:off x="5609254" y="3559856"/>
            <a:ext cx="931665" cy="307777"/>
          </a:xfrm>
          <a:prstGeom prst="rect">
            <a:avLst/>
          </a:prstGeom>
          <a:noFill/>
        </p:spPr>
        <p:txBody>
          <a:bodyPr wrap="none" rtlCol="0">
            <a:spAutoFit/>
          </a:bodyPr>
          <a:lstStyle/>
          <a:p>
            <a:r>
              <a:rPr lang="en-US"/>
              <a:t>blessings</a:t>
            </a:r>
          </a:p>
        </p:txBody>
      </p:sp>
      <p:sp>
        <p:nvSpPr>
          <p:cNvPr id="15" name="TextBox 14">
            <a:extLst>
              <a:ext uri="{FF2B5EF4-FFF2-40B4-BE49-F238E27FC236}">
                <a16:creationId xmlns:a16="http://schemas.microsoft.com/office/drawing/2014/main" id="{74331753-8E6D-E00D-87CC-8F1284AECACC}"/>
              </a:ext>
            </a:extLst>
          </p:cNvPr>
          <p:cNvSpPr txBox="1"/>
          <p:nvPr/>
        </p:nvSpPr>
        <p:spPr>
          <a:xfrm>
            <a:off x="7278820" y="3608117"/>
            <a:ext cx="712054" cy="307777"/>
          </a:xfrm>
          <a:prstGeom prst="rect">
            <a:avLst/>
          </a:prstGeom>
          <a:noFill/>
        </p:spPr>
        <p:txBody>
          <a:bodyPr wrap="none" rtlCol="0">
            <a:spAutoFit/>
          </a:bodyPr>
          <a:lstStyle/>
          <a:p>
            <a:r>
              <a:rPr lang="en-US"/>
              <a:t>curses</a:t>
            </a:r>
          </a:p>
        </p:txBody>
      </p:sp>
      <p:sp>
        <p:nvSpPr>
          <p:cNvPr id="4" name="TextBox 3">
            <a:extLst>
              <a:ext uri="{FF2B5EF4-FFF2-40B4-BE49-F238E27FC236}">
                <a16:creationId xmlns:a16="http://schemas.microsoft.com/office/drawing/2014/main" id="{DF5EBE4E-6E3A-0167-AF50-8C10C5EB79F1}"/>
              </a:ext>
            </a:extLst>
          </p:cNvPr>
          <p:cNvSpPr txBox="1"/>
          <p:nvPr/>
        </p:nvSpPr>
        <p:spPr>
          <a:xfrm>
            <a:off x="936381" y="1567810"/>
            <a:ext cx="877163" cy="1754326"/>
          </a:xfrm>
          <a:prstGeom prst="rect">
            <a:avLst/>
          </a:prstGeom>
          <a:solidFill>
            <a:schemeClr val="accent1"/>
          </a:solidFill>
        </p:spPr>
        <p:txBody>
          <a:bodyPr wrap="none" rtlCol="0">
            <a:spAutoFit/>
          </a:bodyPr>
          <a:lstStyle/>
          <a:p>
            <a:r>
              <a:rPr lang="en-US" sz="5400"/>
              <a:t>恩</a:t>
            </a:r>
          </a:p>
          <a:p>
            <a:r>
              <a:rPr lang="en-US" sz="5400"/>
              <a:t>典</a:t>
            </a:r>
          </a:p>
        </p:txBody>
      </p:sp>
      <p:sp>
        <p:nvSpPr>
          <p:cNvPr id="5" name="TextBox 4">
            <a:extLst>
              <a:ext uri="{FF2B5EF4-FFF2-40B4-BE49-F238E27FC236}">
                <a16:creationId xmlns:a16="http://schemas.microsoft.com/office/drawing/2014/main" id="{4E0E9F03-F2F0-186F-682C-FCF74BD0CB40}"/>
              </a:ext>
            </a:extLst>
          </p:cNvPr>
          <p:cNvSpPr txBox="1"/>
          <p:nvPr/>
        </p:nvSpPr>
        <p:spPr>
          <a:xfrm>
            <a:off x="962101" y="3559856"/>
            <a:ext cx="631904" cy="307777"/>
          </a:xfrm>
          <a:prstGeom prst="rect">
            <a:avLst/>
          </a:prstGeom>
          <a:noFill/>
        </p:spPr>
        <p:txBody>
          <a:bodyPr wrap="none" rtlCol="0">
            <a:spAutoFit/>
          </a:bodyPr>
          <a:lstStyle/>
          <a:p>
            <a:r>
              <a:rPr lang="en-US"/>
              <a:t>grace</a:t>
            </a:r>
          </a:p>
        </p:txBody>
      </p:sp>
      <p:sp>
        <p:nvSpPr>
          <p:cNvPr id="3" name="TextBox 2">
            <a:extLst>
              <a:ext uri="{FF2B5EF4-FFF2-40B4-BE49-F238E27FC236}">
                <a16:creationId xmlns:a16="http://schemas.microsoft.com/office/drawing/2014/main" id="{6311C058-2B5F-A68A-535C-0BAFE8F28241}"/>
              </a:ext>
            </a:extLst>
          </p:cNvPr>
          <p:cNvSpPr txBox="1"/>
          <p:nvPr/>
        </p:nvSpPr>
        <p:spPr>
          <a:xfrm>
            <a:off x="3423958" y="4301266"/>
            <a:ext cx="1728358" cy="523220"/>
          </a:xfrm>
          <a:prstGeom prst="rect">
            <a:avLst/>
          </a:prstGeom>
          <a:noFill/>
        </p:spPr>
        <p:txBody>
          <a:bodyPr wrap="none" rtlCol="0">
            <a:spAutoFit/>
          </a:bodyPr>
          <a:lstStyle/>
          <a:p>
            <a:pPr algn="ctr"/>
            <a:r>
              <a:rPr lang="zh-CN" altLang="en-US" b="0" i="0" u="none" strike="noStrike">
                <a:solidFill>
                  <a:srgbClr val="202638"/>
                </a:solidFill>
                <a:effectLst/>
                <a:latin typeface="Helvetica Neue" panose="02000503000000020004" pitchFamily="2" charset="0"/>
              </a:rPr>
              <a:t>挪亚 </a:t>
            </a:r>
            <a:r>
              <a:rPr lang="en-US"/>
              <a:t>创</a:t>
            </a:r>
            <a:r>
              <a:rPr lang="zh-CN" altLang="en-US"/>
              <a:t> </a:t>
            </a:r>
            <a:r>
              <a:rPr lang="en-US" altLang="zh-CN"/>
              <a:t>6:9</a:t>
            </a:r>
            <a:r>
              <a:rPr lang="zh-CN" altLang="en-US"/>
              <a:t>、</a:t>
            </a:r>
            <a:r>
              <a:rPr lang="en-US"/>
              <a:t>创 </a:t>
            </a:r>
            <a:r>
              <a:rPr lang="en-US" altLang="zh-CN"/>
              <a:t>9:1</a:t>
            </a:r>
            <a:endParaRPr lang="en-SG" altLang="zh-CN"/>
          </a:p>
          <a:p>
            <a:pPr algn="ctr"/>
            <a:r>
              <a:rPr lang="zh-CN" altLang="en-US" b="0" i="0" u="none" strike="noStrike">
                <a:solidFill>
                  <a:srgbClr val="202638"/>
                </a:solidFill>
                <a:effectLst/>
                <a:latin typeface="Helvetica Neue" panose="02000503000000020004" pitchFamily="2" charset="0"/>
              </a:rPr>
              <a:t>亚伯拉罕 </a:t>
            </a:r>
            <a:r>
              <a:rPr lang="en-US"/>
              <a:t>创 </a:t>
            </a:r>
            <a:r>
              <a:rPr lang="en-US" altLang="zh-CN"/>
              <a:t>17:1</a:t>
            </a:r>
            <a:endParaRPr lang="en-US"/>
          </a:p>
        </p:txBody>
      </p:sp>
    </p:spTree>
    <p:extLst>
      <p:ext uri="{BB962C8B-B14F-4D97-AF65-F5344CB8AC3E}">
        <p14:creationId xmlns:p14="http://schemas.microsoft.com/office/powerpoint/2010/main" val="39041654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5C3F3E21-0E31-4420-0CBE-57A21A577803}"/>
              </a:ext>
            </a:extLst>
          </p:cNvPr>
          <p:cNvSpPr txBox="1"/>
          <p:nvPr/>
        </p:nvSpPr>
        <p:spPr>
          <a:xfrm>
            <a:off x="402335" y="1090847"/>
            <a:ext cx="8485631" cy="2600777"/>
          </a:xfrm>
          <a:prstGeom prst="rect">
            <a:avLst/>
          </a:prstGeom>
          <a:noFill/>
        </p:spPr>
        <p:txBody>
          <a:bodyPr wrap="square">
            <a:spAutoFit/>
          </a:bodyPr>
          <a:lstStyle/>
          <a:p>
            <a:pPr>
              <a:lnSpc>
                <a:spcPct val="150000"/>
              </a:lnSpc>
            </a:pPr>
            <a:r>
              <a:rPr lang="en-US" sz="2800"/>
              <a:t>耶31:31  </a:t>
            </a:r>
            <a:r>
              <a:rPr lang="zh-CN" altLang="en-US" sz="2800"/>
              <a:t>耶和华说：「日子将到，我要与以色列家和犹大家</a:t>
            </a:r>
            <a:r>
              <a:rPr lang="zh-CN" altLang="en-US" sz="2800">
                <a:highlight>
                  <a:srgbClr val="00FFFF"/>
                </a:highlight>
              </a:rPr>
              <a:t>另立</a:t>
            </a:r>
            <a:r>
              <a:rPr lang="zh-CN" altLang="en-US" sz="2800">
                <a:highlight>
                  <a:srgbClr val="FFFF00"/>
                </a:highlight>
              </a:rPr>
              <a:t>新约</a:t>
            </a:r>
            <a:r>
              <a:rPr lang="zh-CN" altLang="en-US" sz="2800"/>
              <a:t>，</a:t>
            </a:r>
            <a:r>
              <a:rPr lang="en-US" sz="2800"/>
              <a:t>32  </a:t>
            </a:r>
            <a:r>
              <a:rPr lang="zh-CN" altLang="en-US" sz="2800"/>
              <a:t>不像我拉著他们祖宗的手，领他们出埃及地的时候，与他们所立的约。</a:t>
            </a:r>
            <a:r>
              <a:rPr lang="zh-CN" altLang="en-US" sz="2800">
                <a:highlight>
                  <a:srgbClr val="00FF00"/>
                </a:highlight>
              </a:rPr>
              <a:t>我虽作他们的丈夫</a:t>
            </a:r>
            <a:r>
              <a:rPr lang="zh-CN" altLang="en-US" sz="2800"/>
              <a:t>，他们却背了我的约。这是耶和华说的。」</a:t>
            </a:r>
            <a:endParaRPr lang="en-US" sz="2800"/>
          </a:p>
        </p:txBody>
      </p:sp>
      <p:sp>
        <p:nvSpPr>
          <p:cNvPr id="8" name="TextBox 7">
            <a:extLst>
              <a:ext uri="{FF2B5EF4-FFF2-40B4-BE49-F238E27FC236}">
                <a16:creationId xmlns:a16="http://schemas.microsoft.com/office/drawing/2014/main" id="{10B02A93-0B1B-4425-C5A9-AF455F4B859B}"/>
              </a:ext>
            </a:extLst>
          </p:cNvPr>
          <p:cNvSpPr txBox="1"/>
          <p:nvPr/>
        </p:nvSpPr>
        <p:spPr>
          <a:xfrm>
            <a:off x="402335" y="3942505"/>
            <a:ext cx="8339327" cy="954107"/>
          </a:xfrm>
          <a:prstGeom prst="rect">
            <a:avLst/>
          </a:prstGeom>
          <a:noFill/>
        </p:spPr>
        <p:txBody>
          <a:bodyPr wrap="square">
            <a:spAutoFit/>
          </a:bodyPr>
          <a:lstStyle/>
          <a:p>
            <a:r>
              <a:rPr lang="en-SG"/>
              <a:t>Jer 31:31  “Behold, the days are coming, declares the LORD, when I will </a:t>
            </a:r>
            <a:r>
              <a:rPr lang="en-SG">
                <a:highlight>
                  <a:srgbClr val="00FFFF"/>
                </a:highlight>
              </a:rPr>
              <a:t>make a</a:t>
            </a:r>
            <a:r>
              <a:rPr lang="en-SG">
                <a:highlight>
                  <a:srgbClr val="FFFF00"/>
                </a:highlight>
              </a:rPr>
              <a:t> new covenant </a:t>
            </a:r>
            <a:r>
              <a:rPr lang="en-SG"/>
              <a:t>with the house of Israel and the house of Judah,32  not like the covenant that I made with their fathers on the day when I took them by the hand to bring them out of the land of Egypt, my covenant that they broke, </a:t>
            </a:r>
            <a:r>
              <a:rPr lang="en-SG">
                <a:highlight>
                  <a:srgbClr val="00FF00"/>
                </a:highlight>
              </a:rPr>
              <a:t>though I was their husband</a:t>
            </a:r>
            <a:r>
              <a:rPr lang="en-SG"/>
              <a:t>, declares the LORD.</a:t>
            </a:r>
          </a:p>
        </p:txBody>
      </p:sp>
      <p:pic>
        <p:nvPicPr>
          <p:cNvPr id="2" name="Picture 1">
            <a:extLst>
              <a:ext uri="{FF2B5EF4-FFF2-40B4-BE49-F238E27FC236}">
                <a16:creationId xmlns:a16="http://schemas.microsoft.com/office/drawing/2014/main" id="{E74DB591-13A8-220F-603B-7A7C3D857A1C}"/>
              </a:ext>
            </a:extLst>
          </p:cNvPr>
          <p:cNvPicPr>
            <a:picLocks noChangeAspect="1"/>
          </p:cNvPicPr>
          <p:nvPr/>
        </p:nvPicPr>
        <p:blipFill>
          <a:blip r:embed="rId3"/>
          <a:stretch>
            <a:fillRect/>
          </a:stretch>
        </p:blipFill>
        <p:spPr>
          <a:xfrm>
            <a:off x="151132" y="8763"/>
            <a:ext cx="1081615" cy="767278"/>
          </a:xfrm>
          <a:prstGeom prst="rect">
            <a:avLst/>
          </a:prstGeom>
        </p:spPr>
      </p:pic>
      <p:sp>
        <p:nvSpPr>
          <p:cNvPr id="5" name="TextBox 4">
            <a:extLst>
              <a:ext uri="{FF2B5EF4-FFF2-40B4-BE49-F238E27FC236}">
                <a16:creationId xmlns:a16="http://schemas.microsoft.com/office/drawing/2014/main" id="{5DEDA30F-3E90-28D5-EE22-57582076850F}"/>
              </a:ext>
            </a:extLst>
          </p:cNvPr>
          <p:cNvSpPr txBox="1"/>
          <p:nvPr/>
        </p:nvSpPr>
        <p:spPr>
          <a:xfrm>
            <a:off x="1232747" y="152387"/>
            <a:ext cx="4572000" cy="523220"/>
          </a:xfrm>
          <a:prstGeom prst="rect">
            <a:avLst/>
          </a:prstGeom>
          <a:noFill/>
        </p:spPr>
        <p:txBody>
          <a:bodyPr wrap="square">
            <a:spAutoFit/>
          </a:bodyPr>
          <a:lstStyle/>
          <a:p>
            <a:r>
              <a:rPr lang="zh-CN" altLang="en-US" sz="2800">
                <a:highlight>
                  <a:srgbClr val="FFFF00"/>
                </a:highlight>
              </a:rPr>
              <a:t>新约</a:t>
            </a:r>
            <a:r>
              <a:rPr lang="en-US" altLang="zh-CN" sz="2800">
                <a:highlight>
                  <a:srgbClr val="FFFF00"/>
                </a:highlight>
              </a:rPr>
              <a:t> New covenant </a:t>
            </a:r>
            <a:endParaRPr lang="en-US" sz="2800"/>
          </a:p>
        </p:txBody>
      </p:sp>
      <p:sp>
        <p:nvSpPr>
          <p:cNvPr id="3" name="TextBox 2">
            <a:extLst>
              <a:ext uri="{FF2B5EF4-FFF2-40B4-BE49-F238E27FC236}">
                <a16:creationId xmlns:a16="http://schemas.microsoft.com/office/drawing/2014/main" id="{96E916DA-9836-A4AF-F1E2-2036045582F3}"/>
              </a:ext>
            </a:extLst>
          </p:cNvPr>
          <p:cNvSpPr txBox="1"/>
          <p:nvPr/>
        </p:nvSpPr>
        <p:spPr>
          <a:xfrm>
            <a:off x="5168348" y="417443"/>
            <a:ext cx="1677062" cy="307777"/>
          </a:xfrm>
          <a:prstGeom prst="rect">
            <a:avLst/>
          </a:prstGeom>
          <a:noFill/>
        </p:spPr>
        <p:txBody>
          <a:bodyPr wrap="none" rtlCol="0">
            <a:spAutoFit/>
          </a:bodyPr>
          <a:lstStyle/>
          <a:p>
            <a:r>
              <a:rPr lang="en-US"/>
              <a:t>来</a:t>
            </a:r>
            <a:r>
              <a:rPr lang="en-US" altLang="zh-CN"/>
              <a:t>8:7-13</a:t>
            </a:r>
            <a:r>
              <a:rPr lang="zh-CN" altLang="en-US"/>
              <a:t>、路</a:t>
            </a:r>
            <a:r>
              <a:rPr lang="en-US" altLang="zh-CN"/>
              <a:t>22:20</a:t>
            </a:r>
            <a:endParaRPr lang="en-US"/>
          </a:p>
        </p:txBody>
      </p:sp>
    </p:spTree>
    <p:extLst>
      <p:ext uri="{BB962C8B-B14F-4D97-AF65-F5344CB8AC3E}">
        <p14:creationId xmlns:p14="http://schemas.microsoft.com/office/powerpoint/2010/main" val="38871327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5C3F3E21-0E31-4420-0CBE-57A21A577803}"/>
              </a:ext>
            </a:extLst>
          </p:cNvPr>
          <p:cNvSpPr txBox="1"/>
          <p:nvPr/>
        </p:nvSpPr>
        <p:spPr>
          <a:xfrm>
            <a:off x="73153" y="284480"/>
            <a:ext cx="9070847" cy="3599512"/>
          </a:xfrm>
          <a:prstGeom prst="rect">
            <a:avLst/>
          </a:prstGeom>
          <a:noFill/>
        </p:spPr>
        <p:txBody>
          <a:bodyPr wrap="square">
            <a:spAutoFit/>
          </a:bodyPr>
          <a:lstStyle/>
          <a:p>
            <a:pPr>
              <a:lnSpc>
                <a:spcPct val="150000"/>
              </a:lnSpc>
            </a:pPr>
            <a:r>
              <a:rPr lang="en-US" sz="2600">
                <a:latin typeface="SimHei" panose="02010609060101010101" pitchFamily="49" charset="-122"/>
                <a:ea typeface="SimHei" panose="02010609060101010101" pitchFamily="49" charset="-122"/>
              </a:rPr>
              <a:t>33 </a:t>
            </a:r>
            <a:r>
              <a:rPr lang="zh-CN" altLang="en-US" sz="2600">
                <a:latin typeface="SimHei" panose="02010609060101010101" pitchFamily="49" charset="-122"/>
                <a:ea typeface="SimHei" panose="02010609060101010101" pitchFamily="49" charset="-122"/>
              </a:rPr>
              <a:t>耶和华说：「那些日子以後，我与以色列家所立的约乃是这样：我要将我的</a:t>
            </a:r>
            <a:r>
              <a:rPr lang="zh-CN" altLang="en-US" sz="2600" u="sng">
                <a:latin typeface="SimHei" panose="02010609060101010101" pitchFamily="49" charset="-122"/>
                <a:ea typeface="SimHei" panose="02010609060101010101" pitchFamily="49" charset="-122"/>
              </a:rPr>
              <a:t>律法</a:t>
            </a:r>
            <a:r>
              <a:rPr lang="zh-CN" altLang="en-US" sz="2600">
                <a:latin typeface="SimHei" panose="02010609060101010101" pitchFamily="49" charset="-122"/>
                <a:ea typeface="SimHei" panose="02010609060101010101" pitchFamily="49" charset="-122"/>
              </a:rPr>
              <a:t>放在他们里面，</a:t>
            </a:r>
            <a:r>
              <a:rPr lang="zh-CN" altLang="en-US" sz="2600" u="sng">
                <a:latin typeface="SimHei" panose="02010609060101010101" pitchFamily="49" charset="-122"/>
                <a:ea typeface="SimHei" panose="02010609060101010101" pitchFamily="49" charset="-122"/>
              </a:rPr>
              <a:t>写在他们心上</a:t>
            </a:r>
            <a:r>
              <a:rPr lang="zh-CN" altLang="en-US" sz="2600">
                <a:latin typeface="SimHei" panose="02010609060101010101" pitchFamily="49" charset="-122"/>
                <a:ea typeface="SimHei" panose="02010609060101010101" pitchFamily="49" charset="-122"/>
              </a:rPr>
              <a:t>。</a:t>
            </a:r>
            <a:r>
              <a:rPr lang="zh-CN" altLang="en-US" sz="2600">
                <a:highlight>
                  <a:srgbClr val="FFFF00"/>
                </a:highlight>
                <a:latin typeface="SimHei" panose="02010609060101010101" pitchFamily="49" charset="-122"/>
                <a:ea typeface="SimHei" panose="02010609060101010101" pitchFamily="49" charset="-122"/>
              </a:rPr>
              <a:t>我要作他们的神，他们要作我的子民</a:t>
            </a:r>
            <a:r>
              <a:rPr lang="zh-CN" altLang="en-US" sz="2600">
                <a:latin typeface="SimHei" panose="02010609060101010101" pitchFamily="49" charset="-122"/>
                <a:ea typeface="SimHei" panose="02010609060101010101" pitchFamily="49" charset="-122"/>
              </a:rPr>
              <a:t>。</a:t>
            </a:r>
            <a:r>
              <a:rPr lang="en-US" sz="2600">
                <a:latin typeface="SimHei" panose="02010609060101010101" pitchFamily="49" charset="-122"/>
                <a:ea typeface="SimHei" panose="02010609060101010101" pitchFamily="49" charset="-122"/>
              </a:rPr>
              <a:t>34 </a:t>
            </a:r>
            <a:r>
              <a:rPr lang="zh-CN" altLang="en-US" sz="2600">
                <a:latin typeface="SimHei" panose="02010609060101010101" pitchFamily="49" charset="-122"/>
                <a:ea typeface="SimHei" panose="02010609060101010101" pitchFamily="49" charset="-122"/>
              </a:rPr>
              <a:t>他们各人不再教导自己的邻舍和自己的弟兄说：</a:t>
            </a:r>
            <a:r>
              <a:rPr lang="en-US" altLang="zh-CN" sz="2600">
                <a:latin typeface="SimHei" panose="02010609060101010101" pitchFamily="49" charset="-122"/>
                <a:ea typeface="SimHei" panose="02010609060101010101" pitchFamily="49" charset="-122"/>
              </a:rPr>
              <a:t>『</a:t>
            </a:r>
            <a:r>
              <a:rPr lang="zh-CN" altLang="en-US" sz="2600">
                <a:latin typeface="SimHei" panose="02010609060101010101" pitchFamily="49" charset="-122"/>
                <a:ea typeface="SimHei" panose="02010609060101010101" pitchFamily="49" charset="-122"/>
              </a:rPr>
              <a:t>你该认识耶和华</a:t>
            </a:r>
            <a:r>
              <a:rPr lang="en-US" altLang="zh-CN" sz="2600">
                <a:latin typeface="SimHei" panose="02010609060101010101" pitchFamily="49" charset="-122"/>
                <a:ea typeface="SimHei" panose="02010609060101010101" pitchFamily="49" charset="-122"/>
              </a:rPr>
              <a:t>』</a:t>
            </a:r>
            <a:r>
              <a:rPr lang="zh-CN" altLang="en-US" sz="2600">
                <a:latin typeface="SimHei" panose="02010609060101010101" pitchFamily="49" charset="-122"/>
                <a:ea typeface="SimHei" panose="02010609060101010101" pitchFamily="49" charset="-122"/>
              </a:rPr>
              <a:t>，因为他们从最小的到至大的都</a:t>
            </a:r>
            <a:r>
              <a:rPr lang="zh-CN" altLang="en-US" sz="2600">
                <a:highlight>
                  <a:srgbClr val="00FFFF"/>
                </a:highlight>
                <a:latin typeface="SimHei" panose="02010609060101010101" pitchFamily="49" charset="-122"/>
                <a:ea typeface="SimHei" panose="02010609060101010101" pitchFamily="49" charset="-122"/>
              </a:rPr>
              <a:t>必认识我</a:t>
            </a:r>
            <a:r>
              <a:rPr lang="zh-CN" altLang="en-US" sz="2600">
                <a:latin typeface="SimHei" panose="02010609060101010101" pitchFamily="49" charset="-122"/>
                <a:ea typeface="SimHei" panose="02010609060101010101" pitchFamily="49" charset="-122"/>
              </a:rPr>
              <a:t>。</a:t>
            </a:r>
            <a:r>
              <a:rPr lang="zh-CN" altLang="en-US" sz="2600">
                <a:highlight>
                  <a:srgbClr val="00FF00"/>
                </a:highlight>
                <a:latin typeface="SimHei" panose="02010609060101010101" pitchFamily="49" charset="-122"/>
                <a:ea typeface="SimHei" panose="02010609060101010101" pitchFamily="49" charset="-122"/>
              </a:rPr>
              <a:t>我要赦免他们的罪孽，不再记念他们的罪恶</a:t>
            </a:r>
            <a:r>
              <a:rPr lang="zh-CN" altLang="en-US" sz="2600">
                <a:latin typeface="SimHei" panose="02010609060101010101" pitchFamily="49" charset="-122"/>
                <a:ea typeface="SimHei" panose="02010609060101010101" pitchFamily="49" charset="-122"/>
              </a:rPr>
              <a:t>。这是耶和华说的。」</a:t>
            </a:r>
          </a:p>
        </p:txBody>
      </p:sp>
      <p:sp>
        <p:nvSpPr>
          <p:cNvPr id="8" name="TextBox 7">
            <a:extLst>
              <a:ext uri="{FF2B5EF4-FFF2-40B4-BE49-F238E27FC236}">
                <a16:creationId xmlns:a16="http://schemas.microsoft.com/office/drawing/2014/main" id="{10B02A93-0B1B-4425-C5A9-AF455F4B859B}"/>
              </a:ext>
            </a:extLst>
          </p:cNvPr>
          <p:cNvSpPr txBox="1"/>
          <p:nvPr/>
        </p:nvSpPr>
        <p:spPr>
          <a:xfrm>
            <a:off x="73153" y="4259756"/>
            <a:ext cx="9070847" cy="830997"/>
          </a:xfrm>
          <a:prstGeom prst="rect">
            <a:avLst/>
          </a:prstGeom>
          <a:noFill/>
        </p:spPr>
        <p:txBody>
          <a:bodyPr wrap="square">
            <a:spAutoFit/>
          </a:bodyPr>
          <a:lstStyle/>
          <a:p>
            <a:r>
              <a:rPr lang="en-SG" sz="1200"/>
              <a:t>Jer 31:33  For this is the covenant that I will make with the house of Israel after those days, declares the LORD: I will put </a:t>
            </a:r>
            <a:r>
              <a:rPr lang="en-SG" sz="1200" u="sng"/>
              <a:t>my law </a:t>
            </a:r>
            <a:r>
              <a:rPr lang="en-SG" sz="1200"/>
              <a:t>within them, </a:t>
            </a:r>
            <a:r>
              <a:rPr lang="en-SG" sz="1200" u="sng"/>
              <a:t>and I will write it on their hearts</a:t>
            </a:r>
            <a:r>
              <a:rPr lang="en-SG" sz="1200"/>
              <a:t>. And </a:t>
            </a:r>
            <a:r>
              <a:rPr lang="en-SG" sz="1200">
                <a:highlight>
                  <a:srgbClr val="FFFF00"/>
                </a:highlight>
              </a:rPr>
              <a:t>I will be their God, and they shall be my people.</a:t>
            </a:r>
            <a:r>
              <a:rPr lang="en-SG" sz="1200"/>
              <a:t>34  And no longer shall each one teach his neighbor and each his brother, saying, ‘Know the LORD,’ for </a:t>
            </a:r>
            <a:r>
              <a:rPr lang="en-SG" sz="1200">
                <a:highlight>
                  <a:srgbClr val="00FFFF"/>
                </a:highlight>
              </a:rPr>
              <a:t>they shall all know me, </a:t>
            </a:r>
            <a:r>
              <a:rPr lang="en-SG" sz="1200"/>
              <a:t>from the least of them to the greatest, declares the LORD. For </a:t>
            </a:r>
            <a:r>
              <a:rPr lang="en-SG" sz="1200">
                <a:highlight>
                  <a:srgbClr val="00FF00"/>
                </a:highlight>
              </a:rPr>
              <a:t>I will forgive their iniquity, and I will remember their sin no more.”</a:t>
            </a:r>
          </a:p>
        </p:txBody>
      </p:sp>
    </p:spTree>
    <p:extLst>
      <p:ext uri="{BB962C8B-B14F-4D97-AF65-F5344CB8AC3E}">
        <p14:creationId xmlns:p14="http://schemas.microsoft.com/office/powerpoint/2010/main" val="31782695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37F38-B5A0-CE32-1D31-4B1F39D2851A}"/>
              </a:ext>
            </a:extLst>
          </p:cNvPr>
          <p:cNvPicPr>
            <a:picLocks noChangeAspect="1"/>
          </p:cNvPicPr>
          <p:nvPr/>
        </p:nvPicPr>
        <p:blipFill rotWithShape="1">
          <a:blip r:embed="rId2"/>
          <a:srcRect r="795" b="7886"/>
          <a:stretch/>
        </p:blipFill>
        <p:spPr>
          <a:xfrm>
            <a:off x="3541289" y="183547"/>
            <a:ext cx="4572000" cy="3513059"/>
          </a:xfrm>
          <a:prstGeom prst="rect">
            <a:avLst/>
          </a:prstGeom>
        </p:spPr>
      </p:pic>
      <p:sp>
        <p:nvSpPr>
          <p:cNvPr id="6" name="TextBox 5">
            <a:extLst>
              <a:ext uri="{FF2B5EF4-FFF2-40B4-BE49-F238E27FC236}">
                <a16:creationId xmlns:a16="http://schemas.microsoft.com/office/drawing/2014/main" id="{E4E3E9A9-7BA9-31AC-127C-1EA27051A6B4}"/>
              </a:ext>
            </a:extLst>
          </p:cNvPr>
          <p:cNvSpPr txBox="1"/>
          <p:nvPr/>
        </p:nvSpPr>
        <p:spPr>
          <a:xfrm>
            <a:off x="546476" y="216398"/>
            <a:ext cx="2135521" cy="2435923"/>
          </a:xfrm>
          <a:prstGeom prst="rect">
            <a:avLst/>
          </a:prstGeom>
          <a:noFill/>
        </p:spPr>
        <p:txBody>
          <a:bodyPr wrap="none" rtlCol="0">
            <a:spAutoFit/>
          </a:bodyPr>
          <a:lstStyle/>
          <a:p>
            <a:pPr>
              <a:lnSpc>
                <a:spcPct val="150000"/>
              </a:lnSpc>
            </a:pPr>
            <a:r>
              <a:rPr lang="en-US" sz="3200" b="1"/>
              <a:t>被掳归回</a:t>
            </a:r>
          </a:p>
          <a:p>
            <a:pPr>
              <a:lnSpc>
                <a:spcPct val="150000"/>
              </a:lnSpc>
            </a:pPr>
            <a:r>
              <a:rPr lang="en-US" sz="3200" b="1"/>
              <a:t>重建圣殿</a:t>
            </a:r>
          </a:p>
          <a:p>
            <a:pPr>
              <a:lnSpc>
                <a:spcPct val="150000"/>
              </a:lnSpc>
            </a:pPr>
            <a:r>
              <a:rPr lang="en-US" sz="2000"/>
              <a:t>Return from exile</a:t>
            </a:r>
          </a:p>
          <a:p>
            <a:pPr>
              <a:lnSpc>
                <a:spcPct val="150000"/>
              </a:lnSpc>
            </a:pPr>
            <a:r>
              <a:rPr lang="en-US" sz="2000"/>
              <a:t>Rebuilt temple </a:t>
            </a:r>
          </a:p>
        </p:txBody>
      </p:sp>
      <p:pic>
        <p:nvPicPr>
          <p:cNvPr id="2" name="Picture 1">
            <a:extLst>
              <a:ext uri="{FF2B5EF4-FFF2-40B4-BE49-F238E27FC236}">
                <a16:creationId xmlns:a16="http://schemas.microsoft.com/office/drawing/2014/main" id="{5D72BF4D-4896-6011-D012-5E0130D8AC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9864" r="-13496"/>
          <a:stretch/>
        </p:blipFill>
        <p:spPr bwMode="auto">
          <a:xfrm>
            <a:off x="603570" y="3726773"/>
            <a:ext cx="1734061" cy="1200329"/>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8EDD606-C162-1D01-91B1-45634C805411}"/>
              </a:ext>
            </a:extLst>
          </p:cNvPr>
          <p:cNvSpPr txBox="1"/>
          <p:nvPr/>
        </p:nvSpPr>
        <p:spPr>
          <a:xfrm>
            <a:off x="1673623" y="3538280"/>
            <a:ext cx="527709" cy="830997"/>
          </a:xfrm>
          <a:prstGeom prst="rect">
            <a:avLst/>
          </a:prstGeom>
          <a:noFill/>
        </p:spPr>
        <p:txBody>
          <a:bodyPr wrap="none" rtlCol="0">
            <a:spAutoFit/>
          </a:bodyPr>
          <a:lstStyle/>
          <a:p>
            <a:r>
              <a:rPr lang="en-US" sz="4800"/>
              <a:t>?</a:t>
            </a:r>
          </a:p>
        </p:txBody>
      </p:sp>
      <p:sp>
        <p:nvSpPr>
          <p:cNvPr id="7" name="TextBox 6">
            <a:extLst>
              <a:ext uri="{FF2B5EF4-FFF2-40B4-BE49-F238E27FC236}">
                <a16:creationId xmlns:a16="http://schemas.microsoft.com/office/drawing/2014/main" id="{839CABA8-5BE8-49B8-3928-3AC840FAE671}"/>
              </a:ext>
            </a:extLst>
          </p:cNvPr>
          <p:cNvSpPr txBox="1"/>
          <p:nvPr/>
        </p:nvSpPr>
        <p:spPr>
          <a:xfrm>
            <a:off x="3541289" y="3848275"/>
            <a:ext cx="5205473" cy="369332"/>
          </a:xfrm>
          <a:prstGeom prst="rect">
            <a:avLst/>
          </a:prstGeom>
          <a:noFill/>
        </p:spPr>
        <p:txBody>
          <a:bodyPr wrap="square">
            <a:spAutoFit/>
          </a:bodyPr>
          <a:lstStyle/>
          <a:p>
            <a:r>
              <a:rPr lang="en-US"/>
              <a:t>亚</a:t>
            </a:r>
            <a:r>
              <a:rPr lang="zh-CN" altLang="en-US"/>
              <a:t> </a:t>
            </a:r>
            <a:r>
              <a:rPr lang="en-US"/>
              <a:t>Zechariah 6:12-13</a:t>
            </a:r>
            <a:r>
              <a:rPr lang="zh-CN" altLang="en-US"/>
              <a:t> </a:t>
            </a:r>
            <a:r>
              <a:rPr lang="zh-CN" altLang="en-US" sz="1800" b="1"/>
              <a:t>预言祭司与君王结合</a:t>
            </a:r>
            <a:r>
              <a:rPr lang="zh-CN" altLang="en-US"/>
              <a:t>（像</a:t>
            </a:r>
            <a:r>
              <a:rPr lang="zh-CN" altLang="en-US" b="0" i="0" u="none" strike="noStrike">
                <a:solidFill>
                  <a:srgbClr val="202638"/>
                </a:solidFill>
                <a:effectLst/>
                <a:latin typeface="Helvetica Neue" panose="02000503000000020004" pitchFamily="2" charset="0"/>
              </a:rPr>
              <a:t>麦基洗德）</a:t>
            </a:r>
            <a:endParaRPr lang="en-US"/>
          </a:p>
        </p:txBody>
      </p:sp>
      <p:sp>
        <p:nvSpPr>
          <p:cNvPr id="9" name="TextBox 8">
            <a:extLst>
              <a:ext uri="{FF2B5EF4-FFF2-40B4-BE49-F238E27FC236}">
                <a16:creationId xmlns:a16="http://schemas.microsoft.com/office/drawing/2014/main" id="{196E4BFC-A9D6-452F-3144-BB775AEE215C}"/>
              </a:ext>
            </a:extLst>
          </p:cNvPr>
          <p:cNvSpPr txBox="1"/>
          <p:nvPr/>
        </p:nvSpPr>
        <p:spPr>
          <a:xfrm>
            <a:off x="3541289" y="4369277"/>
            <a:ext cx="5205473" cy="700192"/>
          </a:xfrm>
          <a:prstGeom prst="rect">
            <a:avLst/>
          </a:prstGeom>
          <a:noFill/>
        </p:spPr>
        <p:txBody>
          <a:bodyPr wrap="square">
            <a:spAutoFit/>
          </a:bodyPr>
          <a:lstStyle/>
          <a:p>
            <a:pPr>
              <a:lnSpc>
                <a:spcPct val="150000"/>
              </a:lnSpc>
            </a:pPr>
            <a:r>
              <a:rPr lang="en-SG" b="1" u="sng">
                <a:solidFill>
                  <a:srgbClr val="238554"/>
                </a:solidFill>
                <a:latin typeface="Helvetica Neue" panose="02000503000000020004" pitchFamily="2" charset="0"/>
                <a:hlinkClick r:id="rId4"/>
              </a:rPr>
              <a:t>亚</a:t>
            </a:r>
            <a:r>
              <a:rPr lang="zh-CN" altLang="en-US" b="1" u="sng">
                <a:solidFill>
                  <a:srgbClr val="238554"/>
                </a:solidFill>
                <a:latin typeface="Helvetica Neue" panose="02000503000000020004" pitchFamily="2" charset="0"/>
                <a:hlinkClick r:id="rId4"/>
              </a:rPr>
              <a:t> </a:t>
            </a:r>
            <a:r>
              <a:rPr lang="en-SG" b="1" i="0" u="sng" strike="noStrike">
                <a:solidFill>
                  <a:srgbClr val="238554"/>
                </a:solidFill>
                <a:effectLst/>
                <a:latin typeface="Helvetica Neue" panose="02000503000000020004" pitchFamily="2" charset="0"/>
                <a:hlinkClick r:id="rId4"/>
              </a:rPr>
              <a:t>6:13</a:t>
            </a:r>
            <a:r>
              <a:rPr lang="en-SG" b="0" i="0" u="none" strike="noStrike">
                <a:solidFill>
                  <a:srgbClr val="0071EE"/>
                </a:solidFill>
                <a:effectLst/>
                <a:latin typeface="Helvetica Neue" panose="02000503000000020004" pitchFamily="2" charset="0"/>
                <a:hlinkClick r:id="rId4"/>
              </a:rPr>
              <a:t> </a:t>
            </a:r>
            <a:r>
              <a:rPr lang="en-SG" b="0" i="0" u="none" strike="noStrike">
                <a:solidFill>
                  <a:srgbClr val="202638"/>
                </a:solidFill>
                <a:effectLst/>
                <a:latin typeface="Helvetica Neue" panose="02000503000000020004" pitchFamily="2" charset="0"/>
              </a:rPr>
              <a:t> </a:t>
            </a:r>
            <a:r>
              <a:rPr lang="zh-CN" altLang="en-US" b="0" i="0" u="none" strike="noStrike">
                <a:solidFill>
                  <a:srgbClr val="202638"/>
                </a:solidFill>
                <a:effectLst/>
                <a:latin typeface="Helvetica Neue" panose="02000503000000020004" pitchFamily="2" charset="0"/>
              </a:rPr>
              <a:t>他要建造耶和华的殿，并担负尊荣，</a:t>
            </a:r>
            <a:r>
              <a:rPr lang="zh-CN" altLang="en-US" b="0" i="0" u="none" strike="noStrike">
                <a:solidFill>
                  <a:srgbClr val="202638"/>
                </a:solidFill>
                <a:effectLst/>
                <a:highlight>
                  <a:srgbClr val="FFFF00"/>
                </a:highlight>
                <a:latin typeface="Helvetica Neue" panose="02000503000000020004" pitchFamily="2" charset="0"/>
              </a:rPr>
              <a:t>坐在位上掌王权；又必在位上作祭司</a:t>
            </a:r>
            <a:r>
              <a:rPr lang="zh-CN" altLang="en-US" b="0" i="0" u="none" strike="noStrike">
                <a:solidFill>
                  <a:srgbClr val="202638"/>
                </a:solidFill>
                <a:effectLst/>
                <a:latin typeface="Helvetica Neue" panose="02000503000000020004" pitchFamily="2" charset="0"/>
              </a:rPr>
              <a:t>，</a:t>
            </a:r>
            <a:r>
              <a:rPr lang="zh-CN" altLang="en-US" b="0" i="0" u="none" strike="noStrike">
                <a:solidFill>
                  <a:srgbClr val="202638"/>
                </a:solidFill>
                <a:effectLst/>
                <a:highlight>
                  <a:srgbClr val="00FF00"/>
                </a:highlight>
                <a:latin typeface="Helvetica Neue" panose="02000503000000020004" pitchFamily="2" charset="0"/>
              </a:rPr>
              <a:t>使两职之间筹定和平</a:t>
            </a:r>
            <a:endParaRPr lang="en-US">
              <a:highlight>
                <a:srgbClr val="00FF00"/>
              </a:highlight>
            </a:endParaRPr>
          </a:p>
        </p:txBody>
      </p:sp>
    </p:spTree>
    <p:extLst>
      <p:ext uri="{BB962C8B-B14F-4D97-AF65-F5344CB8AC3E}">
        <p14:creationId xmlns:p14="http://schemas.microsoft.com/office/powerpoint/2010/main" val="16325579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4962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78317" cy="1774800"/>
            <a:chOff x="0" y="1399430"/>
            <a:chExt cx="9175618" cy="1806224"/>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75618" cy="1806224"/>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pic>
        <p:nvPicPr>
          <p:cNvPr id="6" name="Picture 5">
            <a:extLst>
              <a:ext uri="{FF2B5EF4-FFF2-40B4-BE49-F238E27FC236}">
                <a16:creationId xmlns:a16="http://schemas.microsoft.com/office/drawing/2014/main" id="{F931AA96-3765-5667-237E-8603AB692386}"/>
              </a:ext>
            </a:extLst>
          </p:cNvPr>
          <p:cNvPicPr>
            <a:picLocks noChangeAspect="1"/>
          </p:cNvPicPr>
          <p:nvPr/>
        </p:nvPicPr>
        <p:blipFill>
          <a:blip r:embed="rId4"/>
          <a:stretch>
            <a:fillRect/>
          </a:stretch>
        </p:blipFill>
        <p:spPr>
          <a:xfrm>
            <a:off x="8003461" y="2040852"/>
            <a:ext cx="1208617" cy="1208617"/>
          </a:xfrm>
          <a:prstGeom prst="rect">
            <a:avLst/>
          </a:prstGeom>
        </p:spPr>
      </p:pic>
      <p:sp>
        <p:nvSpPr>
          <p:cNvPr id="7" name="TextBox 6">
            <a:extLst>
              <a:ext uri="{FF2B5EF4-FFF2-40B4-BE49-F238E27FC236}">
                <a16:creationId xmlns:a16="http://schemas.microsoft.com/office/drawing/2014/main" id="{AA7082CC-BCFC-9160-F210-DE640A74E50D}"/>
              </a:ext>
            </a:extLst>
          </p:cNvPr>
          <p:cNvSpPr txBox="1"/>
          <p:nvPr/>
        </p:nvSpPr>
        <p:spPr>
          <a:xfrm>
            <a:off x="8085697" y="994175"/>
            <a:ext cx="1058303" cy="954107"/>
          </a:xfrm>
          <a:prstGeom prst="rect">
            <a:avLst/>
          </a:prstGeom>
          <a:noFill/>
        </p:spPr>
        <p:txBody>
          <a:bodyPr wrap="none" rtlCol="0">
            <a:spAutoFit/>
          </a:bodyPr>
          <a:lstStyle/>
          <a:p>
            <a:pPr algn="ctr"/>
            <a:r>
              <a:rPr lang="en-US"/>
              <a:t>王归来</a:t>
            </a:r>
          </a:p>
          <a:p>
            <a:pPr algn="ctr"/>
            <a:r>
              <a:rPr lang="en-US"/>
              <a:t>The return </a:t>
            </a:r>
          </a:p>
          <a:p>
            <a:pPr algn="ctr"/>
            <a:r>
              <a:rPr lang="en-US"/>
              <a:t>of the</a:t>
            </a:r>
          </a:p>
          <a:p>
            <a:pPr algn="ctr"/>
            <a:r>
              <a:rPr lang="en-US"/>
              <a:t>King </a:t>
            </a:r>
          </a:p>
        </p:txBody>
      </p:sp>
      <p:sp>
        <p:nvSpPr>
          <p:cNvPr id="19" name="TextBox 18">
            <a:extLst>
              <a:ext uri="{FF2B5EF4-FFF2-40B4-BE49-F238E27FC236}">
                <a16:creationId xmlns:a16="http://schemas.microsoft.com/office/drawing/2014/main" id="{CDC66F61-F6F4-0AC7-3B49-696F4B6947A8}"/>
              </a:ext>
            </a:extLst>
          </p:cNvPr>
          <p:cNvSpPr txBox="1"/>
          <p:nvPr/>
        </p:nvSpPr>
        <p:spPr>
          <a:xfrm>
            <a:off x="7124783" y="1948282"/>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267985" y="2856059"/>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9966BA9-0757-14BD-6B67-EE07F1D31425}"/>
              </a:ext>
            </a:extLst>
          </p:cNvPr>
          <p:cNvSpPr txBox="1"/>
          <p:nvPr/>
        </p:nvSpPr>
        <p:spPr>
          <a:xfrm>
            <a:off x="1158244" y="4162079"/>
            <a:ext cx="4432624" cy="307777"/>
          </a:xfrm>
          <a:prstGeom prst="rect">
            <a:avLst/>
          </a:prstGeom>
          <a:noFill/>
        </p:spPr>
        <p:txBody>
          <a:bodyPr wrap="none" rtlCol="0">
            <a:spAutoFit/>
          </a:bodyPr>
          <a:lstStyle/>
          <a:p>
            <a:r>
              <a:rPr lang="en-US"/>
              <a:t>Like different</a:t>
            </a:r>
            <a:r>
              <a:rPr lang="zh-CN" altLang="en-US"/>
              <a:t> </a:t>
            </a:r>
            <a:r>
              <a:rPr lang="en-US" altLang="zh-CN"/>
              <a:t>episodes of a series of historical events </a:t>
            </a:r>
            <a:endParaRPr lang="en-US"/>
          </a:p>
        </p:txBody>
      </p:sp>
      <p:sp>
        <p:nvSpPr>
          <p:cNvPr id="5" name="TextBox 4">
            <a:extLst>
              <a:ext uri="{FF2B5EF4-FFF2-40B4-BE49-F238E27FC236}">
                <a16:creationId xmlns:a16="http://schemas.microsoft.com/office/drawing/2014/main" id="{47F07ECE-435E-8A74-036F-845A4F538103}"/>
              </a:ext>
            </a:extLst>
          </p:cNvPr>
          <p:cNvSpPr txBox="1"/>
          <p:nvPr/>
        </p:nvSpPr>
        <p:spPr>
          <a:xfrm>
            <a:off x="1158244" y="3777358"/>
            <a:ext cx="4581144" cy="307777"/>
          </a:xfrm>
          <a:prstGeom prst="rect">
            <a:avLst/>
          </a:prstGeom>
          <a:noFill/>
        </p:spPr>
        <p:txBody>
          <a:bodyPr wrap="square">
            <a:spAutoFit/>
          </a:bodyPr>
          <a:lstStyle/>
          <a:p>
            <a:r>
              <a:rPr lang="en-US"/>
              <a:t>约是不同历史阶段的续集</a:t>
            </a:r>
          </a:p>
        </p:txBody>
      </p:sp>
      <p:sp>
        <p:nvSpPr>
          <p:cNvPr id="8" name="Oval 7">
            <a:extLst>
              <a:ext uri="{FF2B5EF4-FFF2-40B4-BE49-F238E27FC236}">
                <a16:creationId xmlns:a16="http://schemas.microsoft.com/office/drawing/2014/main" id="{E9A63F51-E332-5E78-EC0E-FA455C806AC5}"/>
              </a:ext>
            </a:extLst>
          </p:cNvPr>
          <p:cNvSpPr/>
          <p:nvPr/>
        </p:nvSpPr>
        <p:spPr>
          <a:xfrm>
            <a:off x="5986251" y="1709530"/>
            <a:ext cx="974847" cy="11944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1241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713224" y="1685213"/>
            <a:ext cx="8430576" cy="841800"/>
          </a:xfrm>
          <a:prstGeom prst="rect">
            <a:avLst/>
          </a:prstGeom>
        </p:spPr>
        <p:txBody>
          <a:bodyPr spcFirstLastPara="1" wrap="square" lIns="91425" tIns="91425" rIns="91425" bIns="91425" anchor="t" anchorCtr="0">
            <a:noAutofit/>
          </a:bodyPr>
          <a:lstStyle/>
          <a:p>
            <a:r>
              <a:rPr lang="zh-CN" altLang="en-US" b="1">
                <a:solidFill>
                  <a:schemeClr val="bg2">
                    <a:lumMod val="50000"/>
                  </a:schemeClr>
                </a:solidFill>
              </a:rPr>
              <a:t>后裔基督赐新约</a:t>
            </a:r>
            <a:endParaRPr b="1">
              <a:solidFill>
                <a:schemeClr val="bg2">
                  <a:lumMod val="50000"/>
                </a:schemeClr>
              </a:solidFill>
            </a:endParaRPr>
          </a:p>
        </p:txBody>
      </p:sp>
      <p:sp>
        <p:nvSpPr>
          <p:cNvPr id="286" name="Google Shape;286;p46"/>
          <p:cNvSpPr txBox="1">
            <a:spLocks noGrp="1"/>
          </p:cNvSpPr>
          <p:nvPr>
            <p:ph type="title" idx="2"/>
          </p:nvPr>
        </p:nvSpPr>
        <p:spPr>
          <a:xfrm>
            <a:off x="713225" y="-44125"/>
            <a:ext cx="900600" cy="172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bg2">
                    <a:lumMod val="50000"/>
                  </a:schemeClr>
                </a:solidFill>
                <a:latin typeface="Source Sans Pro"/>
                <a:ea typeface="Source Sans Pro"/>
                <a:cs typeface="Source Sans Pro"/>
                <a:sym typeface="Source Sans Pro"/>
              </a:rPr>
              <a:t>0</a:t>
            </a:r>
            <a:r>
              <a:rPr lang="en-US" altLang="zh-CN">
                <a:solidFill>
                  <a:schemeClr val="bg2">
                    <a:lumMod val="50000"/>
                  </a:schemeClr>
                </a:solidFill>
                <a:latin typeface="Source Sans Pro"/>
                <a:ea typeface="Source Sans Pro"/>
                <a:cs typeface="Source Sans Pro"/>
                <a:sym typeface="Source Sans Pro"/>
              </a:rPr>
              <a:t>7</a:t>
            </a:r>
            <a:r>
              <a:rPr lang="en">
                <a:solidFill>
                  <a:schemeClr val="bg2">
                    <a:lumMod val="50000"/>
                  </a:schemeClr>
                </a:solidFill>
                <a:latin typeface="Source Sans Pro"/>
                <a:ea typeface="Source Sans Pro"/>
                <a:cs typeface="Source Sans Pro"/>
                <a:sym typeface="Source Sans Pro"/>
              </a:rPr>
              <a:t>.</a:t>
            </a:r>
            <a:endParaRPr>
              <a:solidFill>
                <a:schemeClr val="bg2">
                  <a:lumMod val="50000"/>
                </a:schemeClr>
              </a:solidFill>
              <a:latin typeface="Source Sans Pro"/>
              <a:ea typeface="Source Sans Pro"/>
              <a:cs typeface="Source Sans Pro"/>
              <a:sym typeface="Source Sans Pro"/>
            </a:endParaRPr>
          </a:p>
        </p:txBody>
      </p:sp>
      <p:sp>
        <p:nvSpPr>
          <p:cNvPr id="287" name="Google Shape;287;p46"/>
          <p:cNvSpPr txBox="1">
            <a:spLocks noGrp="1"/>
          </p:cNvSpPr>
          <p:nvPr>
            <p:ph type="subTitle" idx="1"/>
          </p:nvPr>
        </p:nvSpPr>
        <p:spPr>
          <a:xfrm>
            <a:off x="3630700" y="3874900"/>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The coming offspring Christ gives </a:t>
            </a:r>
            <a:r>
              <a:rPr lang="en-US"/>
              <a:t>new covenant</a:t>
            </a:r>
            <a:endParaRPr lang="en-SG"/>
          </a:p>
        </p:txBody>
      </p:sp>
    </p:spTree>
    <p:extLst>
      <p:ext uri="{BB962C8B-B14F-4D97-AF65-F5344CB8AC3E}">
        <p14:creationId xmlns:p14="http://schemas.microsoft.com/office/powerpoint/2010/main" val="7309550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9" name="TextBox 8">
            <a:extLst>
              <a:ext uri="{FF2B5EF4-FFF2-40B4-BE49-F238E27FC236}">
                <a16:creationId xmlns:a16="http://schemas.microsoft.com/office/drawing/2014/main" id="{66C14F1C-2020-3B91-8962-649E06C1CF5B}"/>
              </a:ext>
            </a:extLst>
          </p:cNvPr>
          <p:cNvSpPr txBox="1"/>
          <p:nvPr/>
        </p:nvSpPr>
        <p:spPr>
          <a:xfrm>
            <a:off x="3321321" y="3793673"/>
            <a:ext cx="4572000" cy="707886"/>
          </a:xfrm>
          <a:prstGeom prst="rect">
            <a:avLst/>
          </a:prstGeom>
          <a:noFill/>
        </p:spPr>
        <p:txBody>
          <a:bodyPr wrap="square">
            <a:spAutoFit/>
          </a:bodyPr>
          <a:lstStyle/>
          <a:p>
            <a:r>
              <a:rPr lang="zh-CN" altLang="en-US" sz="4000" b="1"/>
              <a:t>后裔</a:t>
            </a:r>
            <a:r>
              <a:rPr lang="en-US" altLang="zh-CN" sz="2400" b="1"/>
              <a:t> offspring</a:t>
            </a:r>
            <a:endParaRPr lang="en-US" sz="2400"/>
          </a:p>
        </p:txBody>
      </p:sp>
      <p:pic>
        <p:nvPicPr>
          <p:cNvPr id="11" name="Picture 10">
            <a:extLst>
              <a:ext uri="{FF2B5EF4-FFF2-40B4-BE49-F238E27FC236}">
                <a16:creationId xmlns:a16="http://schemas.microsoft.com/office/drawing/2014/main" id="{D97E6C4A-B366-0B63-55B2-25A200DDCE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049" y="1881047"/>
            <a:ext cx="1377306" cy="1556208"/>
          </a:xfrm>
          <a:prstGeom prst="rect">
            <a:avLst/>
          </a:prstGeom>
          <a:noFill/>
          <a:ln>
            <a:noFill/>
          </a:ln>
        </p:spPr>
      </p:pic>
      <p:pic>
        <p:nvPicPr>
          <p:cNvPr id="12" name="Picture 11">
            <a:extLst>
              <a:ext uri="{FF2B5EF4-FFF2-40B4-BE49-F238E27FC236}">
                <a16:creationId xmlns:a16="http://schemas.microsoft.com/office/drawing/2014/main" id="{80C27B0F-ACA9-632B-E1CD-967DC9A878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 t="17300" r="36" b="-8276"/>
          <a:stretch/>
        </p:blipFill>
        <p:spPr bwMode="auto">
          <a:xfrm>
            <a:off x="65188" y="1881046"/>
            <a:ext cx="1377306" cy="1738583"/>
          </a:xfrm>
          <a:prstGeom prst="rect">
            <a:avLst/>
          </a:prstGeom>
          <a:noFill/>
          <a:ln>
            <a:noFill/>
          </a:ln>
          <a:extLst>
            <a:ext uri="{53640926-AAD7-44D8-BBD7-CCE9431645EC}">
              <a14:shadowObscured xmlns:a14="http://schemas.microsoft.com/office/drawing/2010/main"/>
            </a:ext>
          </a:extLst>
        </p:spPr>
      </p:pic>
      <p:pic>
        <p:nvPicPr>
          <p:cNvPr id="13" name="Picture 12" descr="A picture containing sketch, drawing, line art, illustration&#10;&#10;Description automatically generated">
            <a:extLst>
              <a:ext uri="{FF2B5EF4-FFF2-40B4-BE49-F238E27FC236}">
                <a16:creationId xmlns:a16="http://schemas.microsoft.com/office/drawing/2014/main" id="{315E4B3C-3D08-D028-845A-9865FF8CB289}"/>
              </a:ext>
            </a:extLst>
          </p:cNvPr>
          <p:cNvPicPr>
            <a:picLocks noChangeAspect="1"/>
          </p:cNvPicPr>
          <p:nvPr/>
        </p:nvPicPr>
        <p:blipFill rotWithShape="1">
          <a:blip r:embed="rId5"/>
          <a:srcRect r="34484"/>
          <a:stretch/>
        </p:blipFill>
        <p:spPr>
          <a:xfrm>
            <a:off x="1517885" y="1881046"/>
            <a:ext cx="1377305" cy="1556209"/>
          </a:xfrm>
          <a:prstGeom prst="rect">
            <a:avLst/>
          </a:prstGeom>
        </p:spPr>
      </p:pic>
      <p:pic>
        <p:nvPicPr>
          <p:cNvPr id="15" name="Picture 14" descr="A picture containing drawing, sketch, line art, coloring book&#10;&#10;Description automatically generated">
            <a:extLst>
              <a:ext uri="{FF2B5EF4-FFF2-40B4-BE49-F238E27FC236}">
                <a16:creationId xmlns:a16="http://schemas.microsoft.com/office/drawing/2014/main" id="{37CC94DD-502E-9B97-98CA-CB6D9ECBDD39}"/>
              </a:ext>
            </a:extLst>
          </p:cNvPr>
          <p:cNvPicPr>
            <a:picLocks noChangeAspect="1"/>
          </p:cNvPicPr>
          <p:nvPr/>
        </p:nvPicPr>
        <p:blipFill>
          <a:blip r:embed="rId6"/>
          <a:stretch>
            <a:fillRect/>
          </a:stretch>
        </p:blipFill>
        <p:spPr>
          <a:xfrm>
            <a:off x="2970581" y="1881046"/>
            <a:ext cx="1377305" cy="1556210"/>
          </a:xfrm>
          <a:prstGeom prst="rect">
            <a:avLst/>
          </a:prstGeom>
        </p:spPr>
      </p:pic>
      <p:pic>
        <p:nvPicPr>
          <p:cNvPr id="16" name="Picture 15">
            <a:extLst>
              <a:ext uri="{FF2B5EF4-FFF2-40B4-BE49-F238E27FC236}">
                <a16:creationId xmlns:a16="http://schemas.microsoft.com/office/drawing/2014/main" id="{D4CF89B7-5EA1-4ABF-507E-97351712F6CD}"/>
              </a:ext>
            </a:extLst>
          </p:cNvPr>
          <p:cNvPicPr>
            <a:picLocks noChangeAspect="1"/>
          </p:cNvPicPr>
          <p:nvPr/>
        </p:nvPicPr>
        <p:blipFill>
          <a:blip r:embed="rId7"/>
          <a:stretch>
            <a:fillRect/>
          </a:stretch>
        </p:blipFill>
        <p:spPr>
          <a:xfrm>
            <a:off x="4431383" y="1868713"/>
            <a:ext cx="1356169" cy="1556210"/>
          </a:xfrm>
          <a:prstGeom prst="rect">
            <a:avLst/>
          </a:prstGeom>
        </p:spPr>
      </p:pic>
      <p:pic>
        <p:nvPicPr>
          <p:cNvPr id="2" name="Picture 1">
            <a:extLst>
              <a:ext uri="{FF2B5EF4-FFF2-40B4-BE49-F238E27FC236}">
                <a16:creationId xmlns:a16="http://schemas.microsoft.com/office/drawing/2014/main" id="{8F38C492-D1F8-191D-CD13-997B94F1A1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029" t="39864" r="11440"/>
          <a:stretch/>
        </p:blipFill>
        <p:spPr bwMode="auto">
          <a:xfrm>
            <a:off x="7394212" y="1857924"/>
            <a:ext cx="1377306" cy="1556207"/>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3A46CC93-9403-2578-828B-1F552380FEA2}"/>
              </a:ext>
            </a:extLst>
          </p:cNvPr>
          <p:cNvSpPr txBox="1"/>
          <p:nvPr/>
        </p:nvSpPr>
        <p:spPr>
          <a:xfrm>
            <a:off x="430675" y="1252977"/>
            <a:ext cx="646331" cy="369332"/>
          </a:xfrm>
          <a:prstGeom prst="rect">
            <a:avLst/>
          </a:prstGeom>
          <a:noFill/>
        </p:spPr>
        <p:txBody>
          <a:bodyPr wrap="none" rtlCol="0">
            <a:spAutoFit/>
          </a:bodyPr>
          <a:lstStyle/>
          <a:p>
            <a:r>
              <a:rPr lang="en-US" sz="1800"/>
              <a:t>女人</a:t>
            </a:r>
          </a:p>
        </p:txBody>
      </p:sp>
      <p:sp>
        <p:nvSpPr>
          <p:cNvPr id="4" name="TextBox 3">
            <a:extLst>
              <a:ext uri="{FF2B5EF4-FFF2-40B4-BE49-F238E27FC236}">
                <a16:creationId xmlns:a16="http://schemas.microsoft.com/office/drawing/2014/main" id="{9FDFB4DF-843D-9BA3-6D7E-A1A374DC1DE2}"/>
              </a:ext>
            </a:extLst>
          </p:cNvPr>
          <p:cNvSpPr txBox="1"/>
          <p:nvPr/>
        </p:nvSpPr>
        <p:spPr>
          <a:xfrm>
            <a:off x="1883371" y="1252977"/>
            <a:ext cx="646331" cy="369332"/>
          </a:xfrm>
          <a:prstGeom prst="rect">
            <a:avLst/>
          </a:prstGeom>
          <a:noFill/>
        </p:spPr>
        <p:txBody>
          <a:bodyPr wrap="none" rtlCol="0">
            <a:spAutoFit/>
          </a:bodyPr>
          <a:lstStyle/>
          <a:p>
            <a:r>
              <a:rPr lang="en-US" sz="1800"/>
              <a:t>挪亚</a:t>
            </a:r>
          </a:p>
        </p:txBody>
      </p:sp>
      <p:sp>
        <p:nvSpPr>
          <p:cNvPr id="5" name="TextBox 4">
            <a:extLst>
              <a:ext uri="{FF2B5EF4-FFF2-40B4-BE49-F238E27FC236}">
                <a16:creationId xmlns:a16="http://schemas.microsoft.com/office/drawing/2014/main" id="{0A534189-EB7A-CBD1-B058-D319F3691C55}"/>
              </a:ext>
            </a:extLst>
          </p:cNvPr>
          <p:cNvSpPr txBox="1"/>
          <p:nvPr/>
        </p:nvSpPr>
        <p:spPr>
          <a:xfrm>
            <a:off x="2831721" y="995884"/>
            <a:ext cx="1338828" cy="646331"/>
          </a:xfrm>
          <a:prstGeom prst="rect">
            <a:avLst/>
          </a:prstGeom>
          <a:noFill/>
        </p:spPr>
        <p:txBody>
          <a:bodyPr wrap="none" rtlCol="0">
            <a:spAutoFit/>
          </a:bodyPr>
          <a:lstStyle/>
          <a:p>
            <a:pPr algn="ctr"/>
            <a:r>
              <a:rPr lang="en-US" sz="1800"/>
              <a:t>亚伯拉罕</a:t>
            </a:r>
          </a:p>
          <a:p>
            <a:pPr algn="ctr"/>
            <a:r>
              <a:rPr lang="en-US" sz="1800"/>
              <a:t>以撒与雅各</a:t>
            </a:r>
          </a:p>
        </p:txBody>
      </p:sp>
      <p:sp>
        <p:nvSpPr>
          <p:cNvPr id="6" name="TextBox 5">
            <a:extLst>
              <a:ext uri="{FF2B5EF4-FFF2-40B4-BE49-F238E27FC236}">
                <a16:creationId xmlns:a16="http://schemas.microsoft.com/office/drawing/2014/main" id="{80FE6134-046D-2954-DD6F-D9EEC14A7EEF}"/>
              </a:ext>
            </a:extLst>
          </p:cNvPr>
          <p:cNvSpPr txBox="1"/>
          <p:nvPr/>
        </p:nvSpPr>
        <p:spPr>
          <a:xfrm>
            <a:off x="4786301" y="1243446"/>
            <a:ext cx="646331" cy="369332"/>
          </a:xfrm>
          <a:prstGeom prst="rect">
            <a:avLst/>
          </a:prstGeom>
          <a:noFill/>
        </p:spPr>
        <p:txBody>
          <a:bodyPr wrap="none" rtlCol="0">
            <a:spAutoFit/>
          </a:bodyPr>
          <a:lstStyle/>
          <a:p>
            <a:r>
              <a:rPr lang="en-US" sz="1800"/>
              <a:t>摩西</a:t>
            </a:r>
          </a:p>
        </p:txBody>
      </p:sp>
      <p:sp>
        <p:nvSpPr>
          <p:cNvPr id="7" name="TextBox 6">
            <a:extLst>
              <a:ext uri="{FF2B5EF4-FFF2-40B4-BE49-F238E27FC236}">
                <a16:creationId xmlns:a16="http://schemas.microsoft.com/office/drawing/2014/main" id="{29CE7AFF-D4C6-BBFF-E9CE-AFE5937467C9}"/>
              </a:ext>
            </a:extLst>
          </p:cNvPr>
          <p:cNvSpPr txBox="1"/>
          <p:nvPr/>
        </p:nvSpPr>
        <p:spPr>
          <a:xfrm>
            <a:off x="6236536" y="1252977"/>
            <a:ext cx="646331" cy="369332"/>
          </a:xfrm>
          <a:prstGeom prst="rect">
            <a:avLst/>
          </a:prstGeom>
          <a:noFill/>
        </p:spPr>
        <p:txBody>
          <a:bodyPr wrap="none" rtlCol="0">
            <a:spAutoFit/>
          </a:bodyPr>
          <a:lstStyle/>
          <a:p>
            <a:r>
              <a:rPr lang="en-US" sz="1800"/>
              <a:t>大卫</a:t>
            </a:r>
          </a:p>
        </p:txBody>
      </p:sp>
      <p:sp>
        <p:nvSpPr>
          <p:cNvPr id="8" name="TextBox 7">
            <a:extLst>
              <a:ext uri="{FF2B5EF4-FFF2-40B4-BE49-F238E27FC236}">
                <a16:creationId xmlns:a16="http://schemas.microsoft.com/office/drawing/2014/main" id="{47DA2379-4CB4-BAEB-91EE-6351CC67A473}"/>
              </a:ext>
            </a:extLst>
          </p:cNvPr>
          <p:cNvSpPr txBox="1"/>
          <p:nvPr/>
        </p:nvSpPr>
        <p:spPr>
          <a:xfrm>
            <a:off x="7370378" y="1243446"/>
            <a:ext cx="1569660" cy="646331"/>
          </a:xfrm>
          <a:prstGeom prst="rect">
            <a:avLst/>
          </a:prstGeom>
          <a:noFill/>
        </p:spPr>
        <p:txBody>
          <a:bodyPr wrap="none" rtlCol="0">
            <a:spAutoFit/>
          </a:bodyPr>
          <a:lstStyle/>
          <a:p>
            <a:pPr algn="ctr"/>
            <a:r>
              <a:rPr lang="en-US" sz="1800"/>
              <a:t>那要来的后裔</a:t>
            </a:r>
          </a:p>
          <a:p>
            <a:pPr algn="ctr"/>
            <a:r>
              <a:rPr lang="en-US" sz="1800"/>
              <a:t>加</a:t>
            </a:r>
            <a:r>
              <a:rPr lang="en-US" altLang="zh-CN" sz="1800"/>
              <a:t>3:16</a:t>
            </a:r>
            <a:endParaRPr lang="en-US" sz="1800"/>
          </a:p>
        </p:txBody>
      </p:sp>
      <p:sp>
        <p:nvSpPr>
          <p:cNvPr id="10" name="TextBox 9">
            <a:extLst>
              <a:ext uri="{FF2B5EF4-FFF2-40B4-BE49-F238E27FC236}">
                <a16:creationId xmlns:a16="http://schemas.microsoft.com/office/drawing/2014/main" id="{67E72CD0-8EB2-070D-DAB6-B48ABDE8016F}"/>
              </a:ext>
            </a:extLst>
          </p:cNvPr>
          <p:cNvSpPr txBox="1"/>
          <p:nvPr/>
        </p:nvSpPr>
        <p:spPr>
          <a:xfrm>
            <a:off x="3321321" y="4626187"/>
            <a:ext cx="2642070" cy="307777"/>
          </a:xfrm>
          <a:prstGeom prst="rect">
            <a:avLst/>
          </a:prstGeom>
          <a:noFill/>
        </p:spPr>
        <p:txBody>
          <a:bodyPr wrap="none" rtlCol="0">
            <a:spAutoFit/>
          </a:bodyPr>
          <a:lstStyle/>
          <a:p>
            <a:r>
              <a:rPr lang="en-US"/>
              <a:t>路</a:t>
            </a:r>
            <a:r>
              <a:rPr lang="en-US" altLang="zh-CN"/>
              <a:t>1:54-55</a:t>
            </a:r>
            <a:r>
              <a:rPr lang="zh-CN" altLang="en-US"/>
              <a:t>、路</a:t>
            </a:r>
            <a:r>
              <a:rPr lang="en-US" altLang="zh-CN"/>
              <a:t>1:68-73</a:t>
            </a:r>
            <a:r>
              <a:rPr lang="zh-CN" altLang="en-US"/>
              <a:t>、路</a:t>
            </a:r>
            <a:r>
              <a:rPr lang="en-US" altLang="zh-CN"/>
              <a:t>1:69</a:t>
            </a:r>
            <a:endParaRPr lang="en-US"/>
          </a:p>
        </p:txBody>
      </p:sp>
    </p:spTree>
    <p:extLst>
      <p:ext uri="{BB962C8B-B14F-4D97-AF65-F5344CB8AC3E}">
        <p14:creationId xmlns:p14="http://schemas.microsoft.com/office/powerpoint/2010/main" val="269511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3" name="TextBox 2">
            <a:extLst>
              <a:ext uri="{FF2B5EF4-FFF2-40B4-BE49-F238E27FC236}">
                <a16:creationId xmlns:a16="http://schemas.microsoft.com/office/drawing/2014/main" id="{94CE74C8-DADB-AA37-0208-2475BAAEEA3C}"/>
              </a:ext>
            </a:extLst>
          </p:cNvPr>
          <p:cNvSpPr txBox="1"/>
          <p:nvPr/>
        </p:nvSpPr>
        <p:spPr>
          <a:xfrm>
            <a:off x="630936" y="370772"/>
            <a:ext cx="8421624" cy="2739211"/>
          </a:xfrm>
          <a:prstGeom prst="rect">
            <a:avLst/>
          </a:prstGeom>
          <a:noFill/>
        </p:spPr>
        <p:txBody>
          <a:bodyPr wrap="square">
            <a:spAutoFit/>
          </a:bodyPr>
          <a:lstStyle/>
          <a:p>
            <a:pPr>
              <a:lnSpc>
                <a:spcPct val="150000"/>
              </a:lnSpc>
            </a:pPr>
            <a:br>
              <a:rPr lang="en-US" sz="3200"/>
            </a:br>
            <a:r>
              <a:rPr lang="en-US" sz="3200"/>
              <a:t>路 22:20  </a:t>
            </a:r>
            <a:r>
              <a:rPr lang="zh-CN" altLang="en-US" sz="3200"/>
              <a:t>饭後也照样拿起杯来，说：这杯是</a:t>
            </a:r>
            <a:r>
              <a:rPr lang="zh-CN" altLang="en-US" sz="3200">
                <a:highlight>
                  <a:srgbClr val="00FF00"/>
                </a:highlight>
              </a:rPr>
              <a:t>用我血</a:t>
            </a:r>
            <a:r>
              <a:rPr lang="zh-CN" altLang="en-US" sz="3200">
                <a:highlight>
                  <a:srgbClr val="FFFF00"/>
                </a:highlight>
              </a:rPr>
              <a:t>所立的新约</a:t>
            </a:r>
            <a:r>
              <a:rPr lang="zh-CN" altLang="en-US" sz="3200"/>
              <a:t>，是为你们流出来的。</a:t>
            </a:r>
          </a:p>
          <a:p>
            <a:br>
              <a:rPr lang="zh-CN" altLang="en-US"/>
            </a:br>
            <a:endParaRPr lang="en-US"/>
          </a:p>
        </p:txBody>
      </p:sp>
      <p:sp>
        <p:nvSpPr>
          <p:cNvPr id="5" name="TextBox 4">
            <a:extLst>
              <a:ext uri="{FF2B5EF4-FFF2-40B4-BE49-F238E27FC236}">
                <a16:creationId xmlns:a16="http://schemas.microsoft.com/office/drawing/2014/main" id="{533A8E12-4C35-0AE6-4CA8-959D10FD36E3}"/>
              </a:ext>
            </a:extLst>
          </p:cNvPr>
          <p:cNvSpPr txBox="1"/>
          <p:nvPr/>
        </p:nvSpPr>
        <p:spPr>
          <a:xfrm>
            <a:off x="630936" y="3228832"/>
            <a:ext cx="8046720" cy="523220"/>
          </a:xfrm>
          <a:prstGeom prst="rect">
            <a:avLst/>
          </a:prstGeom>
          <a:noFill/>
        </p:spPr>
        <p:txBody>
          <a:bodyPr wrap="square">
            <a:spAutoFit/>
          </a:bodyPr>
          <a:lstStyle/>
          <a:p>
            <a:r>
              <a:rPr lang="en-US"/>
              <a:t>Luk 22:20  And likewise the cup after they had eaten, saying, “This cup that is poured out for you is </a:t>
            </a:r>
            <a:r>
              <a:rPr lang="en-US">
                <a:highlight>
                  <a:srgbClr val="FFFF00"/>
                </a:highlight>
              </a:rPr>
              <a:t>the new covenant </a:t>
            </a:r>
            <a:r>
              <a:rPr lang="en-US">
                <a:highlight>
                  <a:srgbClr val="00FF00"/>
                </a:highlight>
              </a:rPr>
              <a:t>in my blood</a:t>
            </a:r>
            <a:r>
              <a:rPr lang="en-US"/>
              <a:t>.</a:t>
            </a:r>
          </a:p>
        </p:txBody>
      </p:sp>
    </p:spTree>
    <p:extLst>
      <p:ext uri="{BB962C8B-B14F-4D97-AF65-F5344CB8AC3E}">
        <p14:creationId xmlns:p14="http://schemas.microsoft.com/office/powerpoint/2010/main" val="37161251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etch, drawing, line art, illustration&#10;&#10;Description automatically generated">
            <a:extLst>
              <a:ext uri="{FF2B5EF4-FFF2-40B4-BE49-F238E27FC236}">
                <a16:creationId xmlns:a16="http://schemas.microsoft.com/office/drawing/2014/main" id="{05E06EE7-0816-72E3-4D2C-2E602A43A0CF}"/>
              </a:ext>
            </a:extLst>
          </p:cNvPr>
          <p:cNvPicPr>
            <a:picLocks noChangeAspect="1"/>
          </p:cNvPicPr>
          <p:nvPr/>
        </p:nvPicPr>
        <p:blipFill>
          <a:blip r:embed="rId2"/>
          <a:stretch>
            <a:fillRect/>
          </a:stretch>
        </p:blipFill>
        <p:spPr>
          <a:xfrm>
            <a:off x="2005088" y="1132119"/>
            <a:ext cx="5133823" cy="3735723"/>
          </a:xfrm>
          <a:prstGeom prst="rect">
            <a:avLst/>
          </a:prstGeom>
        </p:spPr>
      </p:pic>
      <p:sp>
        <p:nvSpPr>
          <p:cNvPr id="2" name="TextBox 1">
            <a:extLst>
              <a:ext uri="{FF2B5EF4-FFF2-40B4-BE49-F238E27FC236}">
                <a16:creationId xmlns:a16="http://schemas.microsoft.com/office/drawing/2014/main" id="{D061FA98-852C-6A2A-02CD-F279F8443105}"/>
              </a:ext>
            </a:extLst>
          </p:cNvPr>
          <p:cNvSpPr txBox="1"/>
          <p:nvPr/>
        </p:nvSpPr>
        <p:spPr>
          <a:xfrm>
            <a:off x="1219519" y="101098"/>
            <a:ext cx="6545382" cy="800219"/>
          </a:xfrm>
          <a:prstGeom prst="rect">
            <a:avLst/>
          </a:prstGeom>
          <a:solidFill>
            <a:schemeClr val="tx2">
              <a:lumMod val="60000"/>
              <a:lumOff val="40000"/>
            </a:schemeClr>
          </a:solidFill>
        </p:spPr>
        <p:txBody>
          <a:bodyPr wrap="none" rtlCol="0">
            <a:spAutoFit/>
          </a:bodyPr>
          <a:lstStyle/>
          <a:p>
            <a:r>
              <a:rPr lang="en-US" sz="2800"/>
              <a:t>那后裔是完美的基督/弥赛亚</a:t>
            </a:r>
            <a:r>
              <a:rPr lang="zh-CN" altLang="en-US" sz="2800"/>
              <a:t>：受膏者</a:t>
            </a:r>
            <a:endParaRPr lang="en-SG" altLang="zh-CN" sz="2800"/>
          </a:p>
          <a:p>
            <a:r>
              <a:rPr lang="en-US" sz="1800"/>
              <a:t>The</a:t>
            </a:r>
            <a:r>
              <a:rPr lang="zh-CN" altLang="en-US" sz="1800"/>
              <a:t> </a:t>
            </a:r>
            <a:r>
              <a:rPr lang="en-US" altLang="zh-CN" sz="1800"/>
              <a:t>offspiring is the perfect </a:t>
            </a:r>
            <a:r>
              <a:rPr lang="en-US" sz="1800"/>
              <a:t>Christ</a:t>
            </a:r>
            <a:r>
              <a:rPr lang="en-US" altLang="zh-CN" sz="1800"/>
              <a:t>/Messiah :The anointed one </a:t>
            </a:r>
            <a:endParaRPr lang="en-US" sz="1800"/>
          </a:p>
        </p:txBody>
      </p:sp>
    </p:spTree>
    <p:extLst>
      <p:ext uri="{BB962C8B-B14F-4D97-AF65-F5344CB8AC3E}">
        <p14:creationId xmlns:p14="http://schemas.microsoft.com/office/powerpoint/2010/main" val="1768546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8F15CC5A-4A7B-661B-62DD-ACCFDF41F4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2118" y="1537165"/>
            <a:ext cx="2715597" cy="2451268"/>
          </a:xfrm>
          <a:prstGeom prst="rect">
            <a:avLst/>
          </a:prstGeom>
          <a:noFill/>
          <a:ln>
            <a:noFill/>
          </a:ln>
        </p:spPr>
      </p:pic>
      <p:pic>
        <p:nvPicPr>
          <p:cNvPr id="3" name="Picture 2">
            <a:extLst>
              <a:ext uri="{FF2B5EF4-FFF2-40B4-BE49-F238E27FC236}">
                <a16:creationId xmlns:a16="http://schemas.microsoft.com/office/drawing/2014/main" id="{F429D80A-37E1-4A7D-0C0B-25DED277A6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204" y="1537165"/>
            <a:ext cx="2715597" cy="2451268"/>
          </a:xfrm>
          <a:prstGeom prst="rect">
            <a:avLst/>
          </a:prstGeom>
          <a:noFill/>
          <a:ln>
            <a:noFill/>
          </a:ln>
        </p:spPr>
      </p:pic>
      <p:sp>
        <p:nvSpPr>
          <p:cNvPr id="5" name="Right Arrow 4">
            <a:extLst>
              <a:ext uri="{FF2B5EF4-FFF2-40B4-BE49-F238E27FC236}">
                <a16:creationId xmlns:a16="http://schemas.microsoft.com/office/drawing/2014/main" id="{900F46FF-FB40-BD36-A0B0-BFB7C0C047F0}"/>
              </a:ext>
            </a:extLst>
          </p:cNvPr>
          <p:cNvSpPr/>
          <p:nvPr/>
        </p:nvSpPr>
        <p:spPr>
          <a:xfrm>
            <a:off x="4296109" y="1867830"/>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24A40A-6C27-DB3A-5225-A15136320E04}"/>
              </a:ext>
            </a:extLst>
          </p:cNvPr>
          <p:cNvSpPr txBox="1"/>
          <p:nvPr/>
        </p:nvSpPr>
        <p:spPr>
          <a:xfrm>
            <a:off x="1902041" y="502169"/>
            <a:ext cx="5339923" cy="800219"/>
          </a:xfrm>
          <a:prstGeom prst="rect">
            <a:avLst/>
          </a:prstGeom>
          <a:noFill/>
        </p:spPr>
        <p:txBody>
          <a:bodyPr wrap="none" rtlCol="0">
            <a:spAutoFit/>
          </a:bodyPr>
          <a:lstStyle/>
          <a:p>
            <a:pPr algn="ctr"/>
            <a:r>
              <a:rPr lang="en-US" sz="2800" b="1"/>
              <a:t>后裔是献祭</a:t>
            </a:r>
            <a:r>
              <a:rPr lang="zh-CN" altLang="en-US" sz="2800" b="1"/>
              <a:t>与赎罪祭 </a:t>
            </a:r>
            <a:r>
              <a:rPr lang="zh-CN" altLang="en-US" sz="2000" b="1"/>
              <a:t>（赛</a:t>
            </a:r>
            <a:r>
              <a:rPr lang="en-US" altLang="zh-CN" sz="2000" b="1"/>
              <a:t>53</a:t>
            </a:r>
            <a:r>
              <a:rPr lang="zh-CN" altLang="en-US" sz="2000" b="1"/>
              <a:t>：</a:t>
            </a:r>
            <a:r>
              <a:rPr lang="en-US" altLang="zh-CN" sz="2000" b="1"/>
              <a:t>7-12</a:t>
            </a:r>
            <a:r>
              <a:rPr lang="zh-CN" altLang="en-US" sz="2000" b="1"/>
              <a:t>）</a:t>
            </a:r>
            <a:endParaRPr lang="en-SG" altLang="zh-CN" sz="2000" b="1"/>
          </a:p>
          <a:p>
            <a:pPr algn="ctr"/>
            <a:r>
              <a:rPr lang="en-US" sz="1800" b="1"/>
              <a:t>Sacrifice and atonement </a:t>
            </a:r>
          </a:p>
        </p:txBody>
      </p:sp>
      <p:sp>
        <p:nvSpPr>
          <p:cNvPr id="7" name="TextBox 6">
            <a:extLst>
              <a:ext uri="{FF2B5EF4-FFF2-40B4-BE49-F238E27FC236}">
                <a16:creationId xmlns:a16="http://schemas.microsoft.com/office/drawing/2014/main" id="{B814685F-BF54-E6A5-351B-552D4EA2D2AE}"/>
              </a:ext>
            </a:extLst>
          </p:cNvPr>
          <p:cNvSpPr txBox="1"/>
          <p:nvPr/>
        </p:nvSpPr>
        <p:spPr>
          <a:xfrm>
            <a:off x="1455030" y="4261487"/>
            <a:ext cx="6103237" cy="584775"/>
          </a:xfrm>
          <a:prstGeom prst="rect">
            <a:avLst/>
          </a:prstGeom>
          <a:noFill/>
        </p:spPr>
        <p:txBody>
          <a:bodyPr wrap="square">
            <a:spAutoFit/>
          </a:bodyPr>
          <a:lstStyle/>
          <a:p>
            <a:r>
              <a:rPr lang="en-US" sz="1800"/>
              <a:t>约 1:36  </a:t>
            </a:r>
            <a:r>
              <a:rPr lang="zh-CN" altLang="en-US" sz="1800"/>
              <a:t>他见耶稣行走，就说：「看哪！这是神的羔羊！」</a:t>
            </a:r>
          </a:p>
          <a:p>
            <a:endParaRPr lang="en-US"/>
          </a:p>
        </p:txBody>
      </p:sp>
      <p:sp>
        <p:nvSpPr>
          <p:cNvPr id="9" name="TextBox 8">
            <a:extLst>
              <a:ext uri="{FF2B5EF4-FFF2-40B4-BE49-F238E27FC236}">
                <a16:creationId xmlns:a16="http://schemas.microsoft.com/office/drawing/2014/main" id="{5B50FE21-075B-61C9-9CB7-32349E886FC4}"/>
              </a:ext>
            </a:extLst>
          </p:cNvPr>
          <p:cNvSpPr txBox="1"/>
          <p:nvPr/>
        </p:nvSpPr>
        <p:spPr>
          <a:xfrm>
            <a:off x="1038509" y="4707762"/>
            <a:ext cx="8142832" cy="276999"/>
          </a:xfrm>
          <a:prstGeom prst="rect">
            <a:avLst/>
          </a:prstGeom>
          <a:noFill/>
        </p:spPr>
        <p:txBody>
          <a:bodyPr wrap="square">
            <a:spAutoFit/>
          </a:bodyPr>
          <a:lstStyle/>
          <a:p>
            <a:r>
              <a:rPr lang="en-US" sz="1200"/>
              <a:t>Joh 1:36  and he looked at Jesus as he walked by and said, “Behold, the Lamb of God!”</a:t>
            </a:r>
          </a:p>
        </p:txBody>
      </p:sp>
    </p:spTree>
    <p:extLst>
      <p:ext uri="{BB962C8B-B14F-4D97-AF65-F5344CB8AC3E}">
        <p14:creationId xmlns:p14="http://schemas.microsoft.com/office/powerpoint/2010/main" val="22895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6" name="Picture 5">
            <a:extLst>
              <a:ext uri="{FF2B5EF4-FFF2-40B4-BE49-F238E27FC236}">
                <a16:creationId xmlns:a16="http://schemas.microsoft.com/office/drawing/2014/main" id="{E40C8183-773B-B535-2F87-AEDD275B1275}"/>
              </a:ext>
            </a:extLst>
          </p:cNvPr>
          <p:cNvPicPr>
            <a:picLocks noChangeAspect="1"/>
          </p:cNvPicPr>
          <p:nvPr/>
        </p:nvPicPr>
        <p:blipFill rotWithShape="1">
          <a:blip r:embed="rId3">
            <a:extLst>
              <a:ext uri="{28A0092B-C50C-407E-A947-70E740481C1C}">
                <a14:useLocalDpi xmlns:a14="http://schemas.microsoft.com/office/drawing/2010/main" val="0"/>
              </a:ext>
            </a:extLst>
          </a:blip>
          <a:srcRect t="48176" b="7328"/>
          <a:stretch/>
        </p:blipFill>
        <p:spPr bwMode="auto">
          <a:xfrm>
            <a:off x="554018" y="132802"/>
            <a:ext cx="1215636" cy="827131"/>
          </a:xfrm>
          <a:prstGeom prst="rect">
            <a:avLst/>
          </a:prstGeom>
          <a:noFill/>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74331753-8E6D-E00D-87CC-8F1284AECACC}"/>
              </a:ext>
            </a:extLst>
          </p:cNvPr>
          <p:cNvSpPr txBox="1"/>
          <p:nvPr/>
        </p:nvSpPr>
        <p:spPr>
          <a:xfrm>
            <a:off x="7283624" y="4729217"/>
            <a:ext cx="712054" cy="307777"/>
          </a:xfrm>
          <a:prstGeom prst="rect">
            <a:avLst/>
          </a:prstGeom>
          <a:noFill/>
        </p:spPr>
        <p:txBody>
          <a:bodyPr wrap="none" rtlCol="0">
            <a:spAutoFit/>
          </a:bodyPr>
          <a:lstStyle/>
          <a:p>
            <a:r>
              <a:rPr lang="en-US"/>
              <a:t>curses</a:t>
            </a:r>
          </a:p>
        </p:txBody>
      </p:sp>
      <p:pic>
        <p:nvPicPr>
          <p:cNvPr id="10" name="Picture 9" descr="A person and person in wedding attire standing on a rock&#10;&#10;Description automatically generated">
            <a:extLst>
              <a:ext uri="{FF2B5EF4-FFF2-40B4-BE49-F238E27FC236}">
                <a16:creationId xmlns:a16="http://schemas.microsoft.com/office/drawing/2014/main" id="{C27A49DD-CBA8-2556-923B-9931D45A117E}"/>
              </a:ext>
            </a:extLst>
          </p:cNvPr>
          <p:cNvPicPr>
            <a:picLocks noChangeAspect="1"/>
          </p:cNvPicPr>
          <p:nvPr/>
        </p:nvPicPr>
        <p:blipFill>
          <a:blip r:embed="rId4"/>
          <a:stretch>
            <a:fillRect/>
          </a:stretch>
        </p:blipFill>
        <p:spPr>
          <a:xfrm>
            <a:off x="149577" y="1030274"/>
            <a:ext cx="2286395" cy="2325412"/>
          </a:xfrm>
          <a:prstGeom prst="rect">
            <a:avLst/>
          </a:prstGeom>
        </p:spPr>
      </p:pic>
      <p:pic>
        <p:nvPicPr>
          <p:cNvPr id="17" name="Picture 16">
            <a:extLst>
              <a:ext uri="{FF2B5EF4-FFF2-40B4-BE49-F238E27FC236}">
                <a16:creationId xmlns:a16="http://schemas.microsoft.com/office/drawing/2014/main" id="{E582BF51-6448-B12A-2B27-E1EA728BEED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915" y="3426026"/>
            <a:ext cx="1354582" cy="1212991"/>
          </a:xfrm>
          <a:prstGeom prst="rect">
            <a:avLst/>
          </a:prstGeom>
          <a:noFill/>
          <a:ln>
            <a:noFill/>
          </a:ln>
        </p:spPr>
      </p:pic>
      <p:pic>
        <p:nvPicPr>
          <p:cNvPr id="18" name="Picture 17">
            <a:extLst>
              <a:ext uri="{FF2B5EF4-FFF2-40B4-BE49-F238E27FC236}">
                <a16:creationId xmlns:a16="http://schemas.microsoft.com/office/drawing/2014/main" id="{DF90FE6A-230E-E852-8B1D-0858B3144A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2791" y="3520390"/>
            <a:ext cx="1362200" cy="1208827"/>
          </a:xfrm>
          <a:prstGeom prst="rect">
            <a:avLst/>
          </a:prstGeom>
          <a:noFill/>
          <a:ln>
            <a:noFill/>
          </a:ln>
        </p:spPr>
      </p:pic>
      <p:sp>
        <p:nvSpPr>
          <p:cNvPr id="19" name="TextBox 18">
            <a:extLst>
              <a:ext uri="{FF2B5EF4-FFF2-40B4-BE49-F238E27FC236}">
                <a16:creationId xmlns:a16="http://schemas.microsoft.com/office/drawing/2014/main" id="{DA5A6F9F-0156-3DCE-379B-E1DB54DD4791}"/>
              </a:ext>
            </a:extLst>
          </p:cNvPr>
          <p:cNvSpPr txBox="1"/>
          <p:nvPr/>
        </p:nvSpPr>
        <p:spPr>
          <a:xfrm>
            <a:off x="711665" y="4835722"/>
            <a:ext cx="1285058" cy="307777"/>
          </a:xfrm>
          <a:prstGeom prst="rect">
            <a:avLst/>
          </a:prstGeom>
          <a:noFill/>
        </p:spPr>
        <p:txBody>
          <a:bodyPr wrap="square" rtlCol="0">
            <a:spAutoFit/>
          </a:bodyPr>
          <a:lstStyle/>
          <a:p>
            <a:r>
              <a:rPr lang="en-US"/>
              <a:t>blessings</a:t>
            </a:r>
          </a:p>
        </p:txBody>
      </p:sp>
      <p:sp>
        <p:nvSpPr>
          <p:cNvPr id="12" name="TextBox 11">
            <a:extLst>
              <a:ext uri="{FF2B5EF4-FFF2-40B4-BE49-F238E27FC236}">
                <a16:creationId xmlns:a16="http://schemas.microsoft.com/office/drawing/2014/main" id="{9C2EA220-D1EF-57AA-7721-4DB3829E25DE}"/>
              </a:ext>
            </a:extLst>
          </p:cNvPr>
          <p:cNvSpPr txBox="1"/>
          <p:nvPr/>
        </p:nvSpPr>
        <p:spPr>
          <a:xfrm>
            <a:off x="832067" y="1030274"/>
            <a:ext cx="910827" cy="307777"/>
          </a:xfrm>
          <a:prstGeom prst="rect">
            <a:avLst/>
          </a:prstGeom>
          <a:noFill/>
        </p:spPr>
        <p:txBody>
          <a:bodyPr wrap="none" rtlCol="0">
            <a:spAutoFit/>
          </a:bodyPr>
          <a:lstStyle/>
          <a:p>
            <a:r>
              <a:rPr lang="en-US"/>
              <a:t>promises</a:t>
            </a:r>
          </a:p>
        </p:txBody>
      </p:sp>
      <p:grpSp>
        <p:nvGrpSpPr>
          <p:cNvPr id="7" name="Group 6">
            <a:extLst>
              <a:ext uri="{FF2B5EF4-FFF2-40B4-BE49-F238E27FC236}">
                <a16:creationId xmlns:a16="http://schemas.microsoft.com/office/drawing/2014/main" id="{D5E8F5AE-BF8B-F266-608A-4A0B5F88E44B}"/>
              </a:ext>
            </a:extLst>
          </p:cNvPr>
          <p:cNvGrpSpPr/>
          <p:nvPr/>
        </p:nvGrpSpPr>
        <p:grpSpPr>
          <a:xfrm>
            <a:off x="3016815" y="122855"/>
            <a:ext cx="2476264" cy="1567013"/>
            <a:chOff x="4885308" y="2738234"/>
            <a:chExt cx="4261406" cy="2127690"/>
          </a:xfrm>
        </p:grpSpPr>
        <p:pic>
          <p:nvPicPr>
            <p:cNvPr id="3" name="Picture 2">
              <a:extLst>
                <a:ext uri="{FF2B5EF4-FFF2-40B4-BE49-F238E27FC236}">
                  <a16:creationId xmlns:a16="http://schemas.microsoft.com/office/drawing/2014/main" id="{6041AB7C-EEAA-2CFA-DC95-E1BFF10F3D5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5308" y="2738234"/>
              <a:ext cx="3993515" cy="2095153"/>
            </a:xfrm>
            <a:prstGeom prst="rect">
              <a:avLst/>
            </a:prstGeom>
            <a:noFill/>
            <a:ln>
              <a:noFill/>
            </a:ln>
          </p:spPr>
        </p:pic>
        <p:sp>
          <p:nvSpPr>
            <p:cNvPr id="4" name="TextBox 3">
              <a:extLst>
                <a:ext uri="{FF2B5EF4-FFF2-40B4-BE49-F238E27FC236}">
                  <a16:creationId xmlns:a16="http://schemas.microsoft.com/office/drawing/2014/main" id="{4E6AC54D-04FA-2A31-E799-C0607A76D40C}"/>
                </a:ext>
              </a:extLst>
            </p:cNvPr>
            <p:cNvSpPr txBox="1"/>
            <p:nvPr/>
          </p:nvSpPr>
          <p:spPr>
            <a:xfrm>
              <a:off x="5307806" y="2857480"/>
              <a:ext cx="1023997" cy="794007"/>
            </a:xfrm>
            <a:prstGeom prst="rect">
              <a:avLst/>
            </a:prstGeom>
            <a:noFill/>
          </p:spPr>
          <p:txBody>
            <a:bodyPr wrap="none" rtlCol="0">
              <a:spAutoFit/>
            </a:bodyPr>
            <a:lstStyle/>
            <a:p>
              <a:r>
                <a:rPr lang="en-US" sz="3200" b="1"/>
                <a:t>诫</a:t>
              </a:r>
            </a:p>
          </p:txBody>
        </p:sp>
        <p:sp>
          <p:nvSpPr>
            <p:cNvPr id="5" name="TextBox 4">
              <a:extLst>
                <a:ext uri="{FF2B5EF4-FFF2-40B4-BE49-F238E27FC236}">
                  <a16:creationId xmlns:a16="http://schemas.microsoft.com/office/drawing/2014/main" id="{585C9085-9606-BF89-C347-A15FC67D81DA}"/>
                </a:ext>
              </a:extLst>
            </p:cNvPr>
            <p:cNvSpPr txBox="1"/>
            <p:nvPr/>
          </p:nvSpPr>
          <p:spPr>
            <a:xfrm>
              <a:off x="7603539" y="3192004"/>
              <a:ext cx="1023997" cy="794007"/>
            </a:xfrm>
            <a:prstGeom prst="rect">
              <a:avLst/>
            </a:prstGeom>
            <a:noFill/>
          </p:spPr>
          <p:txBody>
            <a:bodyPr wrap="none" rtlCol="0">
              <a:spAutoFit/>
            </a:bodyPr>
            <a:lstStyle/>
            <a:p>
              <a:r>
                <a:rPr lang="en-US" sz="3200" b="1"/>
                <a:t>命</a:t>
              </a:r>
            </a:p>
          </p:txBody>
        </p:sp>
        <p:sp>
          <p:nvSpPr>
            <p:cNvPr id="13" name="TextBox 12">
              <a:extLst>
                <a:ext uri="{FF2B5EF4-FFF2-40B4-BE49-F238E27FC236}">
                  <a16:creationId xmlns:a16="http://schemas.microsoft.com/office/drawing/2014/main" id="{ACD260B9-9689-1217-9999-FF98F40E19B7}"/>
                </a:ext>
              </a:extLst>
            </p:cNvPr>
            <p:cNvSpPr txBox="1"/>
            <p:nvPr/>
          </p:nvSpPr>
          <p:spPr>
            <a:xfrm>
              <a:off x="7184790" y="4448024"/>
              <a:ext cx="1961924" cy="417900"/>
            </a:xfrm>
            <a:prstGeom prst="rect">
              <a:avLst/>
            </a:prstGeom>
            <a:noFill/>
          </p:spPr>
          <p:txBody>
            <a:bodyPr wrap="none" rtlCol="0">
              <a:spAutoFit/>
            </a:bodyPr>
            <a:lstStyle/>
            <a:p>
              <a:r>
                <a:rPr lang="en-US" b="1"/>
                <a:t>Broken</a:t>
              </a:r>
              <a:r>
                <a:rPr lang="zh-CN" altLang="en-US" b="1"/>
                <a:t> </a:t>
              </a:r>
              <a:r>
                <a:rPr lang="en-US" b="1"/>
                <a:t>law</a:t>
              </a:r>
            </a:p>
          </p:txBody>
        </p:sp>
      </p:grpSp>
      <p:pic>
        <p:nvPicPr>
          <p:cNvPr id="20" name="Picture 19">
            <a:extLst>
              <a:ext uri="{FF2B5EF4-FFF2-40B4-BE49-F238E27FC236}">
                <a16:creationId xmlns:a16="http://schemas.microsoft.com/office/drawing/2014/main" id="{8B87DE31-0E44-8511-D0EC-D91B86EB6743}"/>
              </a:ext>
            </a:extLst>
          </p:cNvPr>
          <p:cNvPicPr>
            <a:picLocks noChangeAspect="1"/>
          </p:cNvPicPr>
          <p:nvPr/>
        </p:nvPicPr>
        <p:blipFill>
          <a:blip r:embed="rId8"/>
          <a:stretch>
            <a:fillRect/>
          </a:stretch>
        </p:blipFill>
        <p:spPr>
          <a:xfrm>
            <a:off x="5912407" y="1030274"/>
            <a:ext cx="3082016" cy="2370128"/>
          </a:xfrm>
          <a:prstGeom prst="rect">
            <a:avLst/>
          </a:prstGeom>
        </p:spPr>
      </p:pic>
      <p:sp>
        <p:nvSpPr>
          <p:cNvPr id="21" name="TextBox 20">
            <a:extLst>
              <a:ext uri="{FF2B5EF4-FFF2-40B4-BE49-F238E27FC236}">
                <a16:creationId xmlns:a16="http://schemas.microsoft.com/office/drawing/2014/main" id="{347E25DE-BC64-CD1E-0804-D58FC55C9319}"/>
              </a:ext>
            </a:extLst>
          </p:cNvPr>
          <p:cNvSpPr txBox="1"/>
          <p:nvPr/>
        </p:nvSpPr>
        <p:spPr>
          <a:xfrm>
            <a:off x="2851903" y="4517173"/>
            <a:ext cx="2534668" cy="338554"/>
          </a:xfrm>
          <a:prstGeom prst="rect">
            <a:avLst/>
          </a:prstGeom>
          <a:noFill/>
        </p:spPr>
        <p:txBody>
          <a:bodyPr wrap="none" rtlCol="0">
            <a:spAutoFit/>
          </a:bodyPr>
          <a:lstStyle/>
          <a:p>
            <a:r>
              <a:rPr lang="en-US" sz="1600"/>
              <a:t>耶</a:t>
            </a:r>
            <a:r>
              <a:rPr lang="zh-CN" altLang="en-US" sz="1600"/>
              <a:t> </a:t>
            </a:r>
            <a:r>
              <a:rPr lang="en-US" altLang="zh-CN" sz="1600"/>
              <a:t>3:8-9</a:t>
            </a:r>
            <a:r>
              <a:rPr lang="zh-CN" altLang="en-US" sz="1600"/>
              <a:t>、结</a:t>
            </a:r>
            <a:r>
              <a:rPr lang="en-US" altLang="zh-CN" sz="1600"/>
              <a:t>16:32</a:t>
            </a:r>
            <a:r>
              <a:rPr lang="zh-CN" altLang="en-US" sz="1600"/>
              <a:t>、何</a:t>
            </a:r>
            <a:r>
              <a:rPr lang="en-US" altLang="zh-CN" sz="1600"/>
              <a:t>1:2</a:t>
            </a:r>
            <a:endParaRPr lang="en-US" sz="1600"/>
          </a:p>
        </p:txBody>
      </p:sp>
      <p:sp>
        <p:nvSpPr>
          <p:cNvPr id="22" name="Lightning Bolt 21">
            <a:extLst>
              <a:ext uri="{FF2B5EF4-FFF2-40B4-BE49-F238E27FC236}">
                <a16:creationId xmlns:a16="http://schemas.microsoft.com/office/drawing/2014/main" id="{D2CBC722-383F-7BF1-F217-398FF6783BEB}"/>
              </a:ext>
            </a:extLst>
          </p:cNvPr>
          <p:cNvSpPr/>
          <p:nvPr/>
        </p:nvSpPr>
        <p:spPr>
          <a:xfrm>
            <a:off x="7283625" y="1057780"/>
            <a:ext cx="106990" cy="2297906"/>
          </a:xfrm>
          <a:prstGeom prst="lightningBol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218BB2-25D9-75DD-54B8-18A4848D9ECE}"/>
              </a:ext>
            </a:extLst>
          </p:cNvPr>
          <p:cNvSpPr txBox="1"/>
          <p:nvPr/>
        </p:nvSpPr>
        <p:spPr>
          <a:xfrm>
            <a:off x="6483904" y="224653"/>
            <a:ext cx="2159566" cy="800219"/>
          </a:xfrm>
          <a:prstGeom prst="rect">
            <a:avLst/>
          </a:prstGeom>
          <a:noFill/>
        </p:spPr>
        <p:txBody>
          <a:bodyPr wrap="none" rtlCol="0">
            <a:spAutoFit/>
          </a:bodyPr>
          <a:lstStyle/>
          <a:p>
            <a:pPr algn="ctr"/>
            <a:r>
              <a:rPr lang="en-US" sz="2800"/>
              <a:t>关系破裂</a:t>
            </a:r>
          </a:p>
          <a:p>
            <a:pPr algn="ctr"/>
            <a:r>
              <a:rPr lang="en-US" sz="1800"/>
              <a:t>Broken relationship</a:t>
            </a:r>
          </a:p>
        </p:txBody>
      </p:sp>
      <p:pic>
        <p:nvPicPr>
          <p:cNvPr id="9" name="Picture 8">
            <a:extLst>
              <a:ext uri="{FF2B5EF4-FFF2-40B4-BE49-F238E27FC236}">
                <a16:creationId xmlns:a16="http://schemas.microsoft.com/office/drawing/2014/main" id="{E53EBA13-A4DB-9709-4344-A9540BE95F7C}"/>
              </a:ext>
            </a:extLst>
          </p:cNvPr>
          <p:cNvPicPr>
            <a:picLocks noChangeAspect="1"/>
          </p:cNvPicPr>
          <p:nvPr/>
        </p:nvPicPr>
        <p:blipFill rotWithShape="1">
          <a:blip r:embed="rId9"/>
          <a:srcRect l="10703" r="24499" b="5567"/>
          <a:stretch/>
        </p:blipFill>
        <p:spPr>
          <a:xfrm>
            <a:off x="2435972" y="1645136"/>
            <a:ext cx="3476435" cy="2862131"/>
          </a:xfrm>
          <a:prstGeom prst="rect">
            <a:avLst/>
          </a:prstGeom>
        </p:spPr>
      </p:pic>
    </p:spTree>
    <p:extLst>
      <p:ext uri="{BB962C8B-B14F-4D97-AF65-F5344CB8AC3E}">
        <p14:creationId xmlns:p14="http://schemas.microsoft.com/office/powerpoint/2010/main" val="32898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631B7A-7C96-9FB8-3633-680709101B67}"/>
              </a:ext>
            </a:extLst>
          </p:cNvPr>
          <p:cNvSpPr txBox="1"/>
          <p:nvPr/>
        </p:nvSpPr>
        <p:spPr>
          <a:xfrm>
            <a:off x="2995673" y="596247"/>
            <a:ext cx="2744662" cy="1015663"/>
          </a:xfrm>
          <a:prstGeom prst="rect">
            <a:avLst/>
          </a:prstGeom>
          <a:noFill/>
        </p:spPr>
        <p:txBody>
          <a:bodyPr wrap="none" rtlCol="0">
            <a:spAutoFit/>
          </a:bodyPr>
          <a:lstStyle/>
          <a:p>
            <a:r>
              <a:rPr lang="en-US" sz="4000" b="1"/>
              <a:t>因信称义</a:t>
            </a:r>
          </a:p>
          <a:p>
            <a:r>
              <a:rPr lang="en-US" sz="2000" b="1"/>
              <a:t>Justification by faith </a:t>
            </a:r>
          </a:p>
        </p:txBody>
      </p:sp>
      <p:sp>
        <p:nvSpPr>
          <p:cNvPr id="7" name="TextBox 6">
            <a:extLst>
              <a:ext uri="{FF2B5EF4-FFF2-40B4-BE49-F238E27FC236}">
                <a16:creationId xmlns:a16="http://schemas.microsoft.com/office/drawing/2014/main" id="{D8DB8CDB-2BFE-3EFA-0033-C09A4EA69082}"/>
              </a:ext>
            </a:extLst>
          </p:cNvPr>
          <p:cNvSpPr txBox="1"/>
          <p:nvPr/>
        </p:nvSpPr>
        <p:spPr>
          <a:xfrm>
            <a:off x="103695" y="2143001"/>
            <a:ext cx="8941450" cy="1688411"/>
          </a:xfrm>
          <a:prstGeom prst="rect">
            <a:avLst/>
          </a:prstGeom>
          <a:noFill/>
        </p:spPr>
        <p:txBody>
          <a:bodyPr wrap="square">
            <a:spAutoFit/>
          </a:bodyPr>
          <a:lstStyle/>
          <a:p>
            <a:pPr>
              <a:lnSpc>
                <a:spcPct val="150000"/>
              </a:lnSpc>
            </a:pPr>
            <a:r>
              <a:rPr lang="en-US" sz="2400"/>
              <a:t>罗 4:22 </a:t>
            </a:r>
            <a:r>
              <a:rPr lang="zh-CN" altLang="en-US" sz="2400"/>
              <a:t>所以，这就算为他的义。</a:t>
            </a:r>
            <a:r>
              <a:rPr lang="en-US" sz="2400"/>
              <a:t>23「</a:t>
            </a:r>
            <a:r>
              <a:rPr lang="zh-CN" altLang="en-US" sz="2400"/>
              <a:t>算为他义」的这句话不是单为他</a:t>
            </a:r>
            <a:r>
              <a:rPr lang="en-US" altLang="zh-CN" sz="1800" i="1"/>
              <a:t>(</a:t>
            </a:r>
            <a:r>
              <a:rPr lang="zh-CN" altLang="en-US" sz="1800" i="1"/>
              <a:t>亚伯拉罕）</a:t>
            </a:r>
            <a:r>
              <a:rPr lang="zh-CN" altLang="en-US" sz="2400"/>
              <a:t>写的，</a:t>
            </a:r>
            <a:r>
              <a:rPr lang="en-US" sz="2400"/>
              <a:t>24 </a:t>
            </a:r>
            <a:r>
              <a:rPr lang="zh-CN" altLang="en-US" sz="2400">
                <a:highlight>
                  <a:srgbClr val="FFFF00"/>
                </a:highlight>
              </a:rPr>
              <a:t>也是为我们将来得算为义之人写的</a:t>
            </a:r>
            <a:r>
              <a:rPr lang="zh-CN" altLang="en-US" sz="2400"/>
              <a:t>，</a:t>
            </a:r>
            <a:r>
              <a:rPr lang="zh-CN" altLang="en-US" sz="2400" u="sng">
                <a:highlight>
                  <a:srgbClr val="00FF00"/>
                </a:highlight>
              </a:rPr>
              <a:t>就是我们这信神使我们的主耶稣从死里复活的人</a:t>
            </a:r>
            <a:r>
              <a:rPr lang="zh-CN" altLang="en-US" sz="2400"/>
              <a:t>。</a:t>
            </a:r>
          </a:p>
        </p:txBody>
      </p:sp>
      <p:pic>
        <p:nvPicPr>
          <p:cNvPr id="8" name="Picture 7">
            <a:extLst>
              <a:ext uri="{FF2B5EF4-FFF2-40B4-BE49-F238E27FC236}">
                <a16:creationId xmlns:a16="http://schemas.microsoft.com/office/drawing/2014/main" id="{C1DC3F06-81EE-11AA-CF70-A42AE9D16CCD}"/>
              </a:ext>
            </a:extLst>
          </p:cNvPr>
          <p:cNvPicPr>
            <a:picLocks noChangeAspect="1"/>
          </p:cNvPicPr>
          <p:nvPr/>
        </p:nvPicPr>
        <p:blipFill rotWithShape="1">
          <a:blip r:embed="rId2"/>
          <a:srcRect l="10150" b="-2133"/>
          <a:stretch/>
        </p:blipFill>
        <p:spPr>
          <a:xfrm rot="16200000">
            <a:off x="736251" y="-143212"/>
            <a:ext cx="1523171" cy="2240616"/>
          </a:xfrm>
          <a:prstGeom prst="rect">
            <a:avLst/>
          </a:prstGeom>
        </p:spPr>
      </p:pic>
      <p:pic>
        <p:nvPicPr>
          <p:cNvPr id="9" name="Picture 8">
            <a:extLst>
              <a:ext uri="{FF2B5EF4-FFF2-40B4-BE49-F238E27FC236}">
                <a16:creationId xmlns:a16="http://schemas.microsoft.com/office/drawing/2014/main" id="{C27CBFD4-DEA4-0FDC-EE7D-D7F0E30132F2}"/>
              </a:ext>
            </a:extLst>
          </p:cNvPr>
          <p:cNvPicPr>
            <a:picLocks noChangeAspect="1"/>
          </p:cNvPicPr>
          <p:nvPr/>
        </p:nvPicPr>
        <p:blipFill>
          <a:blip r:embed="rId3"/>
          <a:stretch>
            <a:fillRect/>
          </a:stretch>
        </p:blipFill>
        <p:spPr>
          <a:xfrm>
            <a:off x="6024565" y="215510"/>
            <a:ext cx="2157701" cy="1523172"/>
          </a:xfrm>
          <a:prstGeom prst="rect">
            <a:avLst/>
          </a:prstGeom>
        </p:spPr>
      </p:pic>
      <p:sp>
        <p:nvSpPr>
          <p:cNvPr id="3" name="TextBox 2">
            <a:extLst>
              <a:ext uri="{FF2B5EF4-FFF2-40B4-BE49-F238E27FC236}">
                <a16:creationId xmlns:a16="http://schemas.microsoft.com/office/drawing/2014/main" id="{ADBF1467-76A8-921D-0A38-C9A7E023FBB2}"/>
              </a:ext>
            </a:extLst>
          </p:cNvPr>
          <p:cNvSpPr txBox="1"/>
          <p:nvPr/>
        </p:nvSpPr>
        <p:spPr>
          <a:xfrm>
            <a:off x="50228" y="4224087"/>
            <a:ext cx="8309854" cy="646331"/>
          </a:xfrm>
          <a:prstGeom prst="rect">
            <a:avLst/>
          </a:prstGeom>
          <a:noFill/>
        </p:spPr>
        <p:txBody>
          <a:bodyPr wrap="square">
            <a:spAutoFit/>
          </a:bodyPr>
          <a:lstStyle/>
          <a:p>
            <a:r>
              <a:rPr lang="en-US" sz="1200"/>
              <a:t>Rom 4:22  That is why his faith was “counted to him as righteousness.”23  But the words “it was counted to him” </a:t>
            </a:r>
            <a:r>
              <a:rPr lang="en-US" sz="1200">
                <a:highlight>
                  <a:srgbClr val="FFFF00"/>
                </a:highlight>
              </a:rPr>
              <a:t>were not written for his sake alone,24  but for ours also</a:t>
            </a:r>
            <a:r>
              <a:rPr lang="en-US" sz="1200"/>
              <a:t>. </a:t>
            </a:r>
            <a:r>
              <a:rPr lang="en-US" sz="1200">
                <a:highlight>
                  <a:srgbClr val="00FF00"/>
                </a:highlight>
              </a:rPr>
              <a:t>It will be counted to us who believe in him who raised from the dead Jesus our Lord,</a:t>
            </a:r>
          </a:p>
        </p:txBody>
      </p:sp>
      <p:sp>
        <p:nvSpPr>
          <p:cNvPr id="4" name="TextBox 3">
            <a:extLst>
              <a:ext uri="{FF2B5EF4-FFF2-40B4-BE49-F238E27FC236}">
                <a16:creationId xmlns:a16="http://schemas.microsoft.com/office/drawing/2014/main" id="{6A1C450B-DCD2-D73A-79AC-F7FBA95217C6}"/>
              </a:ext>
            </a:extLst>
          </p:cNvPr>
          <p:cNvSpPr txBox="1"/>
          <p:nvPr/>
        </p:nvSpPr>
        <p:spPr>
          <a:xfrm>
            <a:off x="1732020" y="265837"/>
            <a:ext cx="477223" cy="400110"/>
          </a:xfrm>
          <a:prstGeom prst="rect">
            <a:avLst/>
          </a:prstGeom>
          <a:noFill/>
        </p:spPr>
        <p:txBody>
          <a:bodyPr wrap="square">
            <a:spAutoFit/>
          </a:bodyPr>
          <a:lstStyle/>
          <a:p>
            <a:r>
              <a:rPr lang="en-US" sz="2000" b="1"/>
              <a:t>信</a:t>
            </a:r>
            <a:endParaRPr lang="en-US" sz="2000"/>
          </a:p>
        </p:txBody>
      </p:sp>
      <p:sp>
        <p:nvSpPr>
          <p:cNvPr id="6" name="TextBox 5">
            <a:extLst>
              <a:ext uri="{FF2B5EF4-FFF2-40B4-BE49-F238E27FC236}">
                <a16:creationId xmlns:a16="http://schemas.microsoft.com/office/drawing/2014/main" id="{075117BD-34BD-77C4-2B67-F2282B25223E}"/>
              </a:ext>
            </a:extLst>
          </p:cNvPr>
          <p:cNvSpPr txBox="1"/>
          <p:nvPr/>
        </p:nvSpPr>
        <p:spPr>
          <a:xfrm>
            <a:off x="6117863" y="273082"/>
            <a:ext cx="477223" cy="400110"/>
          </a:xfrm>
          <a:prstGeom prst="rect">
            <a:avLst/>
          </a:prstGeom>
          <a:noFill/>
        </p:spPr>
        <p:txBody>
          <a:bodyPr wrap="square">
            <a:spAutoFit/>
          </a:bodyPr>
          <a:lstStyle/>
          <a:p>
            <a:r>
              <a:rPr lang="en-US" sz="2000" b="1"/>
              <a:t>信</a:t>
            </a:r>
            <a:endParaRPr lang="en-US" sz="2000"/>
          </a:p>
        </p:txBody>
      </p:sp>
    </p:spTree>
    <p:extLst>
      <p:ext uri="{BB962C8B-B14F-4D97-AF65-F5344CB8AC3E}">
        <p14:creationId xmlns:p14="http://schemas.microsoft.com/office/powerpoint/2010/main" val="5561106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B12B-BA9D-7521-22EC-AD1861733482}"/>
              </a:ext>
            </a:extLst>
          </p:cNvPr>
          <p:cNvSpPr>
            <a:spLocks noGrp="1"/>
          </p:cNvSpPr>
          <p:nvPr>
            <p:ph type="title"/>
          </p:nvPr>
        </p:nvSpPr>
        <p:spPr>
          <a:xfrm>
            <a:off x="187703" y="0"/>
            <a:ext cx="4464390" cy="1539791"/>
          </a:xfrm>
        </p:spPr>
        <p:txBody>
          <a:bodyPr/>
          <a:lstStyle/>
          <a:p>
            <a:pPr algn="ctr">
              <a:lnSpc>
                <a:spcPct val="150000"/>
              </a:lnSpc>
            </a:pPr>
            <a:r>
              <a:rPr lang="en-US" sz="4000"/>
              <a:t>新约</a:t>
            </a:r>
            <a:r>
              <a:rPr lang="zh-CN" altLang="en-US" sz="4000"/>
              <a:t> （更美的约）</a:t>
            </a:r>
            <a:endParaRPr lang="en-US" sz="4000"/>
          </a:p>
        </p:txBody>
      </p:sp>
      <p:sp>
        <p:nvSpPr>
          <p:cNvPr id="4" name="Subtitle 3">
            <a:extLst>
              <a:ext uri="{FF2B5EF4-FFF2-40B4-BE49-F238E27FC236}">
                <a16:creationId xmlns:a16="http://schemas.microsoft.com/office/drawing/2014/main" id="{C4FE3CF1-4C3D-1EFB-ED24-5B0CE8394991}"/>
              </a:ext>
            </a:extLst>
          </p:cNvPr>
          <p:cNvSpPr>
            <a:spLocks noGrp="1"/>
          </p:cNvSpPr>
          <p:nvPr>
            <p:ph type="subTitle" idx="1"/>
          </p:nvPr>
        </p:nvSpPr>
        <p:spPr>
          <a:xfrm>
            <a:off x="527371" y="1798990"/>
            <a:ext cx="3154521" cy="375000"/>
          </a:xfrm>
        </p:spPr>
        <p:txBody>
          <a:bodyPr/>
          <a:lstStyle/>
          <a:p>
            <a:r>
              <a:rPr lang="en-US"/>
              <a:t>New covenant (a better covenant)</a:t>
            </a:r>
          </a:p>
        </p:txBody>
      </p:sp>
      <p:pic>
        <p:nvPicPr>
          <p:cNvPr id="3" name="Picture 2">
            <a:extLst>
              <a:ext uri="{FF2B5EF4-FFF2-40B4-BE49-F238E27FC236}">
                <a16:creationId xmlns:a16="http://schemas.microsoft.com/office/drawing/2014/main" id="{13296B54-A3D5-0F90-DFFB-93D459BA712F}"/>
              </a:ext>
            </a:extLst>
          </p:cNvPr>
          <p:cNvPicPr>
            <a:picLocks noChangeAspect="1"/>
          </p:cNvPicPr>
          <p:nvPr/>
        </p:nvPicPr>
        <p:blipFill>
          <a:blip r:embed="rId2"/>
          <a:stretch>
            <a:fillRect/>
          </a:stretch>
        </p:blipFill>
        <p:spPr>
          <a:xfrm>
            <a:off x="630395" y="2567237"/>
            <a:ext cx="1626250" cy="1296875"/>
          </a:xfrm>
          <a:prstGeom prst="rect">
            <a:avLst/>
          </a:prstGeom>
        </p:spPr>
      </p:pic>
      <p:pic>
        <p:nvPicPr>
          <p:cNvPr id="5" name="Picture 4">
            <a:extLst>
              <a:ext uri="{FF2B5EF4-FFF2-40B4-BE49-F238E27FC236}">
                <a16:creationId xmlns:a16="http://schemas.microsoft.com/office/drawing/2014/main" id="{BB7482CE-15B8-5189-0B16-76CB412C97AE}"/>
              </a:ext>
            </a:extLst>
          </p:cNvPr>
          <p:cNvPicPr>
            <a:picLocks noChangeAspect="1"/>
          </p:cNvPicPr>
          <p:nvPr/>
        </p:nvPicPr>
        <p:blipFill rotWithShape="1">
          <a:blip r:embed="rId2"/>
          <a:srcRect l="10959"/>
          <a:stretch/>
        </p:blipFill>
        <p:spPr>
          <a:xfrm>
            <a:off x="2104631" y="2567237"/>
            <a:ext cx="1448032" cy="1296875"/>
          </a:xfrm>
          <a:prstGeom prst="rect">
            <a:avLst/>
          </a:prstGeom>
        </p:spPr>
      </p:pic>
      <p:sp>
        <p:nvSpPr>
          <p:cNvPr id="6" name="TextBox 5">
            <a:extLst>
              <a:ext uri="{FF2B5EF4-FFF2-40B4-BE49-F238E27FC236}">
                <a16:creationId xmlns:a16="http://schemas.microsoft.com/office/drawing/2014/main" id="{36C52E06-1EBD-C70B-F39F-998FB56E3684}"/>
              </a:ext>
            </a:extLst>
          </p:cNvPr>
          <p:cNvSpPr txBox="1"/>
          <p:nvPr/>
        </p:nvSpPr>
        <p:spPr>
          <a:xfrm>
            <a:off x="4652093" y="596359"/>
            <a:ext cx="4191880" cy="33504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a:t>完美永活的</a:t>
            </a:r>
            <a:r>
              <a:rPr lang="en-US" sz="2400">
                <a:highlight>
                  <a:srgbClr val="FFFF00"/>
                </a:highlight>
              </a:rPr>
              <a:t>祭司</a:t>
            </a:r>
            <a:r>
              <a:rPr lang="en-US" sz="2400"/>
              <a:t>代求</a:t>
            </a:r>
          </a:p>
          <a:p>
            <a:pPr marL="285750" indent="-285750">
              <a:lnSpc>
                <a:spcPct val="150000"/>
              </a:lnSpc>
              <a:buFont typeface="Arial" panose="020B0604020202020204" pitchFamily="34" charset="0"/>
              <a:buChar char="•"/>
            </a:pPr>
            <a:r>
              <a:rPr lang="en-US" sz="2400"/>
              <a:t>完美永活的</a:t>
            </a:r>
            <a:r>
              <a:rPr lang="en-US" sz="2400">
                <a:highlight>
                  <a:srgbClr val="00FF00"/>
                </a:highlight>
              </a:rPr>
              <a:t>君王</a:t>
            </a:r>
            <a:r>
              <a:rPr lang="en-US" sz="2400"/>
              <a:t>治理</a:t>
            </a:r>
          </a:p>
          <a:p>
            <a:pPr marL="285750" indent="-285750">
              <a:lnSpc>
                <a:spcPct val="150000"/>
              </a:lnSpc>
              <a:buFont typeface="Arial" panose="020B0604020202020204" pitchFamily="34" charset="0"/>
              <a:buChar char="•"/>
            </a:pPr>
            <a:r>
              <a:rPr lang="en-US" sz="2400"/>
              <a:t>完美永活的</a:t>
            </a:r>
            <a:r>
              <a:rPr lang="en-US" sz="2400">
                <a:highlight>
                  <a:srgbClr val="C0C0C0"/>
                </a:highlight>
              </a:rPr>
              <a:t>先知</a:t>
            </a:r>
            <a:r>
              <a:rPr lang="en-US" sz="2400"/>
              <a:t>教导</a:t>
            </a:r>
          </a:p>
          <a:p>
            <a:pPr marL="285750" indent="-285750">
              <a:lnSpc>
                <a:spcPct val="150000"/>
              </a:lnSpc>
              <a:buFont typeface="Arial" panose="020B0604020202020204" pitchFamily="34" charset="0"/>
              <a:buChar char="•"/>
            </a:pPr>
            <a:r>
              <a:rPr lang="en-US" sz="2400"/>
              <a:t>完美的赎罪祭</a:t>
            </a:r>
            <a:r>
              <a:rPr lang="zh-CN" altLang="en-US" sz="2400"/>
              <a:t>，完美的救赎</a:t>
            </a:r>
            <a:endParaRPr lang="en-US" sz="2400"/>
          </a:p>
          <a:p>
            <a:pPr marL="285750" indent="-285750">
              <a:lnSpc>
                <a:spcPct val="150000"/>
              </a:lnSpc>
              <a:buFont typeface="Arial" panose="020B0604020202020204" pitchFamily="34" charset="0"/>
              <a:buChar char="•"/>
            </a:pPr>
            <a:r>
              <a:rPr lang="en-US" sz="2400"/>
              <a:t>圣灵保惠师被赐下</a:t>
            </a:r>
          </a:p>
          <a:p>
            <a:pPr marL="285750" indent="-285750">
              <a:lnSpc>
                <a:spcPct val="150000"/>
              </a:lnSpc>
              <a:buFont typeface="Arial" panose="020B0604020202020204" pitchFamily="34" charset="0"/>
              <a:buChar char="•"/>
            </a:pPr>
            <a:r>
              <a:rPr lang="en-US" sz="2400"/>
              <a:t>万国的外邦人归回主</a:t>
            </a:r>
            <a:endParaRPr lang="en-US" sz="1800"/>
          </a:p>
        </p:txBody>
      </p:sp>
      <p:sp>
        <p:nvSpPr>
          <p:cNvPr id="8" name="TextBox 7">
            <a:extLst>
              <a:ext uri="{FF2B5EF4-FFF2-40B4-BE49-F238E27FC236}">
                <a16:creationId xmlns:a16="http://schemas.microsoft.com/office/drawing/2014/main" id="{421402D8-54F5-467A-C284-2B033A6AEEE3}"/>
              </a:ext>
            </a:extLst>
          </p:cNvPr>
          <p:cNvSpPr txBox="1"/>
          <p:nvPr/>
        </p:nvSpPr>
        <p:spPr>
          <a:xfrm>
            <a:off x="919083" y="1328716"/>
            <a:ext cx="2371098" cy="369332"/>
          </a:xfrm>
          <a:prstGeom prst="rect">
            <a:avLst/>
          </a:prstGeom>
          <a:noFill/>
        </p:spPr>
        <p:txBody>
          <a:bodyPr wrap="square">
            <a:spAutoFit/>
          </a:bodyPr>
          <a:lstStyle/>
          <a:p>
            <a:r>
              <a:rPr lang="zh-CN" altLang="en-US" sz="1800"/>
              <a:t>来</a:t>
            </a:r>
            <a:r>
              <a:rPr lang="en-US" altLang="zh-CN" sz="1800"/>
              <a:t>7:22</a:t>
            </a:r>
            <a:r>
              <a:rPr lang="zh-CN" altLang="en-US" sz="1800"/>
              <a:t>、</a:t>
            </a:r>
            <a:r>
              <a:rPr lang="en-US" altLang="zh-CN" sz="1800"/>
              <a:t>8:6</a:t>
            </a:r>
            <a:r>
              <a:rPr lang="zh-CN" altLang="en-US" sz="1800"/>
              <a:t>、</a:t>
            </a:r>
            <a:r>
              <a:rPr lang="en-US" altLang="zh-CN" sz="1800"/>
              <a:t>12:24</a:t>
            </a:r>
            <a:endParaRPr lang="en-US" sz="1800"/>
          </a:p>
        </p:txBody>
      </p:sp>
    </p:spTree>
    <p:extLst>
      <p:ext uri="{BB962C8B-B14F-4D97-AF65-F5344CB8AC3E}">
        <p14:creationId xmlns:p14="http://schemas.microsoft.com/office/powerpoint/2010/main" val="31834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photo of a heart&#10;&#10;Description automatically generated with low confidence">
            <a:extLst>
              <a:ext uri="{FF2B5EF4-FFF2-40B4-BE49-F238E27FC236}">
                <a16:creationId xmlns:a16="http://schemas.microsoft.com/office/drawing/2014/main" id="{5586F253-1C0D-D096-8B40-C35A2EB0A110}"/>
              </a:ext>
            </a:extLst>
          </p:cNvPr>
          <p:cNvPicPr>
            <a:picLocks noChangeAspect="1"/>
          </p:cNvPicPr>
          <p:nvPr/>
        </p:nvPicPr>
        <p:blipFill>
          <a:blip r:embed="rId2"/>
          <a:stretch>
            <a:fillRect/>
          </a:stretch>
        </p:blipFill>
        <p:spPr>
          <a:xfrm>
            <a:off x="972029" y="2183718"/>
            <a:ext cx="1693216" cy="1571131"/>
          </a:xfrm>
          <a:prstGeom prst="rect">
            <a:avLst/>
          </a:prstGeom>
        </p:spPr>
      </p:pic>
      <p:sp>
        <p:nvSpPr>
          <p:cNvPr id="7" name="TextBox 6">
            <a:extLst>
              <a:ext uri="{FF2B5EF4-FFF2-40B4-BE49-F238E27FC236}">
                <a16:creationId xmlns:a16="http://schemas.microsoft.com/office/drawing/2014/main" id="{A4DA5BA4-59C1-588E-B9D7-E13A3118ED28}"/>
              </a:ext>
            </a:extLst>
          </p:cNvPr>
          <p:cNvSpPr txBox="1"/>
          <p:nvPr/>
        </p:nvSpPr>
        <p:spPr>
          <a:xfrm>
            <a:off x="3193964" y="396256"/>
            <a:ext cx="2756072" cy="577850"/>
          </a:xfrm>
          <a:prstGeom prst="rect">
            <a:avLst/>
          </a:prstGeom>
          <a:noFill/>
        </p:spPr>
        <p:txBody>
          <a:bodyPr wrap="square" rtlCol="0">
            <a:spAutoFit/>
          </a:bodyPr>
          <a:lstStyle/>
          <a:p>
            <a:pPr algn="ctr">
              <a:lnSpc>
                <a:spcPct val="150000"/>
              </a:lnSpc>
            </a:pPr>
            <a:r>
              <a:rPr lang="en-SG" sz="2400" b="1"/>
              <a:t>圣灵重生</a:t>
            </a:r>
            <a:endParaRPr lang="en-US" b="1"/>
          </a:p>
        </p:txBody>
      </p:sp>
      <p:pic>
        <p:nvPicPr>
          <p:cNvPr id="3" name="Picture 2">
            <a:extLst>
              <a:ext uri="{FF2B5EF4-FFF2-40B4-BE49-F238E27FC236}">
                <a16:creationId xmlns:a16="http://schemas.microsoft.com/office/drawing/2014/main" id="{4502F61C-1B32-303E-5FAA-B465F4C4715A}"/>
              </a:ext>
            </a:extLst>
          </p:cNvPr>
          <p:cNvPicPr>
            <a:picLocks noChangeAspect="1"/>
          </p:cNvPicPr>
          <p:nvPr/>
        </p:nvPicPr>
        <p:blipFill>
          <a:blip r:embed="rId3"/>
          <a:stretch>
            <a:fillRect/>
          </a:stretch>
        </p:blipFill>
        <p:spPr>
          <a:xfrm>
            <a:off x="6419737" y="2309343"/>
            <a:ext cx="1658596" cy="1571131"/>
          </a:xfrm>
          <a:prstGeom prst="rect">
            <a:avLst/>
          </a:prstGeom>
        </p:spPr>
      </p:pic>
      <p:sp>
        <p:nvSpPr>
          <p:cNvPr id="5" name="TextBox 4">
            <a:extLst>
              <a:ext uri="{FF2B5EF4-FFF2-40B4-BE49-F238E27FC236}">
                <a16:creationId xmlns:a16="http://schemas.microsoft.com/office/drawing/2014/main" id="{FC7B11F1-84FA-CB94-EF43-95ABF6737C5C}"/>
              </a:ext>
            </a:extLst>
          </p:cNvPr>
          <p:cNvSpPr txBox="1"/>
          <p:nvPr/>
        </p:nvSpPr>
        <p:spPr>
          <a:xfrm>
            <a:off x="6269838" y="727220"/>
            <a:ext cx="1806069" cy="930704"/>
          </a:xfrm>
          <a:prstGeom prst="rect">
            <a:avLst/>
          </a:prstGeom>
          <a:noFill/>
        </p:spPr>
        <p:txBody>
          <a:bodyPr wrap="square" rtlCol="0">
            <a:spAutoFit/>
          </a:bodyPr>
          <a:lstStyle/>
          <a:p>
            <a:pPr algn="ctr">
              <a:lnSpc>
                <a:spcPct val="150000"/>
              </a:lnSpc>
            </a:pPr>
            <a:r>
              <a:rPr lang="en-SG" sz="2400" b="1"/>
              <a:t>结</a:t>
            </a:r>
            <a:r>
              <a:rPr lang="en-US" altLang="zh-CN" sz="2400" b="1"/>
              <a:t>36:25-28</a:t>
            </a:r>
          </a:p>
          <a:p>
            <a:pPr algn="ctr">
              <a:lnSpc>
                <a:spcPct val="150000"/>
              </a:lnSpc>
            </a:pPr>
            <a:r>
              <a:rPr lang="zh-CN" altLang="en-US" b="1" i="0" u="none" strike="noStrike">
                <a:solidFill>
                  <a:srgbClr val="202638"/>
                </a:solidFill>
                <a:effectLst/>
                <a:latin typeface="Helvetica Neue" panose="02000503000000020004" pitchFamily="2" charset="0"/>
              </a:rPr>
              <a:t>赐给你们一个新心</a:t>
            </a:r>
            <a:r>
              <a:rPr lang="zh-CN" altLang="en-US" b="1">
                <a:solidFill>
                  <a:srgbClr val="202638"/>
                </a:solidFill>
                <a:latin typeface="Helvetica Neue" panose="02000503000000020004" pitchFamily="2" charset="0"/>
              </a:rPr>
              <a:t> </a:t>
            </a:r>
            <a:endParaRPr lang="en-US" b="1"/>
          </a:p>
        </p:txBody>
      </p:sp>
      <p:sp>
        <p:nvSpPr>
          <p:cNvPr id="8" name="Right Arrow 7">
            <a:extLst>
              <a:ext uri="{FF2B5EF4-FFF2-40B4-BE49-F238E27FC236}">
                <a16:creationId xmlns:a16="http://schemas.microsoft.com/office/drawing/2014/main" id="{2DF165CD-84D1-20B6-4DDA-62AB372788FE}"/>
              </a:ext>
            </a:extLst>
          </p:cNvPr>
          <p:cNvSpPr/>
          <p:nvPr/>
        </p:nvSpPr>
        <p:spPr>
          <a:xfrm>
            <a:off x="4096442" y="2387022"/>
            <a:ext cx="892098" cy="14157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0C9DF3-C6B0-AAAF-26A4-18FE4290E59F}"/>
              </a:ext>
            </a:extLst>
          </p:cNvPr>
          <p:cNvSpPr txBox="1"/>
          <p:nvPr/>
        </p:nvSpPr>
        <p:spPr>
          <a:xfrm>
            <a:off x="6648216" y="396256"/>
            <a:ext cx="1049311" cy="338554"/>
          </a:xfrm>
          <a:prstGeom prst="rect">
            <a:avLst/>
          </a:prstGeom>
          <a:noFill/>
        </p:spPr>
        <p:txBody>
          <a:bodyPr wrap="square">
            <a:spAutoFit/>
          </a:bodyPr>
          <a:lstStyle/>
          <a:p>
            <a:r>
              <a:rPr lang="zh-CN" altLang="en-US" sz="1600" b="1">
                <a:solidFill>
                  <a:srgbClr val="202638"/>
                </a:solidFill>
                <a:highlight>
                  <a:srgbClr val="FFFF00"/>
                </a:highlight>
                <a:latin typeface="Helvetica Neue" panose="02000503000000020004" pitchFamily="2" charset="0"/>
              </a:rPr>
              <a:t>新造的人</a:t>
            </a:r>
            <a:endParaRPr lang="en-US" sz="1600">
              <a:highlight>
                <a:srgbClr val="FFFF00"/>
              </a:highlight>
            </a:endParaRPr>
          </a:p>
        </p:txBody>
      </p:sp>
      <p:pic>
        <p:nvPicPr>
          <p:cNvPr id="10" name="Picture 9">
            <a:extLst>
              <a:ext uri="{FF2B5EF4-FFF2-40B4-BE49-F238E27FC236}">
                <a16:creationId xmlns:a16="http://schemas.microsoft.com/office/drawing/2014/main" id="{B111188B-16A5-2A2F-48FA-2D16124722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5826" y="923284"/>
            <a:ext cx="1472348" cy="1546177"/>
          </a:xfrm>
          <a:prstGeom prst="rect">
            <a:avLst/>
          </a:prstGeom>
          <a:noFill/>
          <a:ln>
            <a:noFill/>
          </a:ln>
        </p:spPr>
      </p:pic>
      <p:sp>
        <p:nvSpPr>
          <p:cNvPr id="12" name="TextBox 11">
            <a:extLst>
              <a:ext uri="{FF2B5EF4-FFF2-40B4-BE49-F238E27FC236}">
                <a16:creationId xmlns:a16="http://schemas.microsoft.com/office/drawing/2014/main" id="{2F0043C5-0F2F-7BAC-9D58-7E85F84755CD}"/>
              </a:ext>
            </a:extLst>
          </p:cNvPr>
          <p:cNvSpPr txBox="1"/>
          <p:nvPr/>
        </p:nvSpPr>
        <p:spPr>
          <a:xfrm>
            <a:off x="560067" y="619074"/>
            <a:ext cx="2756072" cy="1415772"/>
          </a:xfrm>
          <a:prstGeom prst="rect">
            <a:avLst/>
          </a:prstGeom>
          <a:noFill/>
        </p:spPr>
        <p:txBody>
          <a:bodyPr wrap="square" rtlCol="0">
            <a:spAutoFit/>
          </a:bodyPr>
          <a:lstStyle/>
          <a:p>
            <a:pPr algn="ctr">
              <a:lnSpc>
                <a:spcPct val="150000"/>
              </a:lnSpc>
            </a:pPr>
            <a:r>
              <a:rPr lang="en-US" sz="2400" b="1"/>
              <a:t>石头的心</a:t>
            </a:r>
          </a:p>
          <a:p>
            <a:pPr algn="ctr">
              <a:lnSpc>
                <a:spcPct val="150000"/>
              </a:lnSpc>
            </a:pPr>
            <a:r>
              <a:rPr lang="en-US" sz="2400" b="1"/>
              <a:t>约不是切割在心上</a:t>
            </a:r>
            <a:endParaRPr lang="en-SG" altLang="zh-CN" sz="2400" b="1"/>
          </a:p>
          <a:p>
            <a:pPr algn="ctr"/>
            <a:endParaRPr lang="en-US" b="1"/>
          </a:p>
        </p:txBody>
      </p:sp>
    </p:spTree>
    <p:extLst>
      <p:ext uri="{BB962C8B-B14F-4D97-AF65-F5344CB8AC3E}">
        <p14:creationId xmlns:p14="http://schemas.microsoft.com/office/powerpoint/2010/main" val="18472275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1982A3-B14C-513B-1D37-265EAE5FBC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7566" y="475207"/>
            <a:ext cx="1472348" cy="1546177"/>
          </a:xfrm>
          <a:prstGeom prst="rect">
            <a:avLst/>
          </a:prstGeom>
          <a:noFill/>
          <a:ln>
            <a:noFill/>
          </a:ln>
        </p:spPr>
      </p:pic>
      <p:sp>
        <p:nvSpPr>
          <p:cNvPr id="4" name="TextBox 3">
            <a:extLst>
              <a:ext uri="{FF2B5EF4-FFF2-40B4-BE49-F238E27FC236}">
                <a16:creationId xmlns:a16="http://schemas.microsoft.com/office/drawing/2014/main" id="{835887DD-5781-CE59-D0C5-89353B1ADEB5}"/>
              </a:ext>
            </a:extLst>
          </p:cNvPr>
          <p:cNvSpPr txBox="1"/>
          <p:nvPr/>
        </p:nvSpPr>
        <p:spPr>
          <a:xfrm>
            <a:off x="5892019" y="1003906"/>
            <a:ext cx="1574156" cy="861774"/>
          </a:xfrm>
          <a:prstGeom prst="rect">
            <a:avLst/>
          </a:prstGeom>
          <a:noFill/>
        </p:spPr>
        <p:txBody>
          <a:bodyPr wrap="square" rtlCol="0">
            <a:spAutoFit/>
          </a:bodyPr>
          <a:lstStyle/>
          <a:p>
            <a:pPr>
              <a:lnSpc>
                <a:spcPct val="150000"/>
              </a:lnSpc>
            </a:pPr>
            <a:r>
              <a:rPr lang="en-US" sz="2400" b="1"/>
              <a:t>赐圣灵</a:t>
            </a:r>
          </a:p>
          <a:p>
            <a:endParaRPr lang="en-US" b="1"/>
          </a:p>
        </p:txBody>
      </p:sp>
      <p:sp>
        <p:nvSpPr>
          <p:cNvPr id="9" name="TextBox 8">
            <a:extLst>
              <a:ext uri="{FF2B5EF4-FFF2-40B4-BE49-F238E27FC236}">
                <a16:creationId xmlns:a16="http://schemas.microsoft.com/office/drawing/2014/main" id="{2EF49829-447E-A9A2-78CE-DAE376CA1852}"/>
              </a:ext>
            </a:extLst>
          </p:cNvPr>
          <p:cNvSpPr txBox="1"/>
          <p:nvPr/>
        </p:nvSpPr>
        <p:spPr>
          <a:xfrm>
            <a:off x="325401" y="2571750"/>
            <a:ext cx="8616678" cy="1446550"/>
          </a:xfrm>
          <a:prstGeom prst="rect">
            <a:avLst/>
          </a:prstGeom>
          <a:noFill/>
        </p:spPr>
        <p:txBody>
          <a:bodyPr wrap="square">
            <a:spAutoFit/>
          </a:bodyPr>
          <a:lstStyle/>
          <a:p>
            <a:pPr>
              <a:lnSpc>
                <a:spcPct val="150000"/>
              </a:lnSpc>
            </a:pPr>
            <a:r>
              <a:rPr lang="en-US" sz="2000"/>
              <a:t>加 3:14  </a:t>
            </a:r>
            <a:r>
              <a:rPr lang="zh-CN" altLang="en-US" sz="2000"/>
              <a:t>这便叫</a:t>
            </a:r>
            <a:r>
              <a:rPr lang="zh-CN" altLang="en-US" sz="2000">
                <a:highlight>
                  <a:srgbClr val="FFFF00"/>
                </a:highlight>
              </a:rPr>
              <a:t>亚伯拉罕的福</a:t>
            </a:r>
            <a:r>
              <a:rPr lang="zh-CN" altLang="en-US" sz="2000"/>
              <a:t>，因基督耶稣</a:t>
            </a:r>
            <a:r>
              <a:rPr lang="zh-CN" altLang="en-US" sz="2000">
                <a:highlight>
                  <a:srgbClr val="00FFFF"/>
                </a:highlight>
              </a:rPr>
              <a:t>可以临到外邦人</a:t>
            </a:r>
            <a:r>
              <a:rPr lang="zh-CN" altLang="en-US" sz="2000"/>
              <a:t>，使我们</a:t>
            </a:r>
            <a:r>
              <a:rPr lang="zh-CN" altLang="en-US" sz="2000" u="sng"/>
              <a:t>因信得著所应许的圣灵</a:t>
            </a:r>
            <a:r>
              <a:rPr lang="zh-CN" altLang="en-US" sz="1800" u="sng"/>
              <a:t>。</a:t>
            </a:r>
            <a:endParaRPr lang="en-SG" altLang="zh-CN" sz="1800" u="sng"/>
          </a:p>
          <a:p>
            <a:r>
              <a:rPr lang="en-SG" altLang="zh-CN"/>
              <a:t>Gal 3:14  so that in Christ Jesus the </a:t>
            </a:r>
            <a:r>
              <a:rPr lang="en-SG" altLang="zh-CN">
                <a:highlight>
                  <a:srgbClr val="FFFF00"/>
                </a:highlight>
              </a:rPr>
              <a:t>blessing of Abraham </a:t>
            </a:r>
            <a:r>
              <a:rPr lang="en-SG" altLang="zh-CN">
                <a:highlight>
                  <a:srgbClr val="00FFFF"/>
                </a:highlight>
              </a:rPr>
              <a:t>might come to the Gentiles</a:t>
            </a:r>
            <a:r>
              <a:rPr lang="en-SG" altLang="zh-CN"/>
              <a:t>, so that we might </a:t>
            </a:r>
            <a:r>
              <a:rPr lang="en-SG" altLang="zh-CN" u="sng"/>
              <a:t>receive the promised Spirit through faith</a:t>
            </a:r>
            <a:r>
              <a:rPr lang="en-SG" altLang="zh-CN"/>
              <a:t>.</a:t>
            </a:r>
          </a:p>
        </p:txBody>
      </p:sp>
    </p:spTree>
    <p:extLst>
      <p:ext uri="{BB962C8B-B14F-4D97-AF65-F5344CB8AC3E}">
        <p14:creationId xmlns:p14="http://schemas.microsoft.com/office/powerpoint/2010/main" val="24045723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a circle&#10;&#10;Description automatically generated">
            <a:extLst>
              <a:ext uri="{FF2B5EF4-FFF2-40B4-BE49-F238E27FC236}">
                <a16:creationId xmlns:a16="http://schemas.microsoft.com/office/drawing/2014/main" id="{F9E66AB5-AA8A-0178-DC5C-B01DA90E4219}"/>
              </a:ext>
            </a:extLst>
          </p:cNvPr>
          <p:cNvPicPr>
            <a:picLocks noChangeAspect="1"/>
          </p:cNvPicPr>
          <p:nvPr/>
        </p:nvPicPr>
        <p:blipFill>
          <a:blip r:embed="rId2"/>
          <a:stretch>
            <a:fillRect/>
          </a:stretch>
        </p:blipFill>
        <p:spPr>
          <a:xfrm>
            <a:off x="413173" y="0"/>
            <a:ext cx="3452266" cy="5143500"/>
          </a:xfrm>
          <a:prstGeom prst="rect">
            <a:avLst/>
          </a:prstGeom>
        </p:spPr>
      </p:pic>
      <p:pic>
        <p:nvPicPr>
          <p:cNvPr id="8" name="Picture 7">
            <a:extLst>
              <a:ext uri="{FF2B5EF4-FFF2-40B4-BE49-F238E27FC236}">
                <a16:creationId xmlns:a16="http://schemas.microsoft.com/office/drawing/2014/main" id="{C4AB6B1F-7339-1894-288A-63D3CB202F70}"/>
              </a:ext>
            </a:extLst>
          </p:cNvPr>
          <p:cNvPicPr>
            <a:picLocks noChangeAspect="1"/>
          </p:cNvPicPr>
          <p:nvPr/>
        </p:nvPicPr>
        <p:blipFill>
          <a:blip r:embed="rId3"/>
          <a:stretch>
            <a:fillRect/>
          </a:stretch>
        </p:blipFill>
        <p:spPr>
          <a:xfrm>
            <a:off x="4344247" y="1452675"/>
            <a:ext cx="4386580" cy="3099850"/>
          </a:xfrm>
          <a:prstGeom prst="rect">
            <a:avLst/>
          </a:prstGeom>
        </p:spPr>
      </p:pic>
      <p:sp>
        <p:nvSpPr>
          <p:cNvPr id="10" name="TextBox 9">
            <a:extLst>
              <a:ext uri="{FF2B5EF4-FFF2-40B4-BE49-F238E27FC236}">
                <a16:creationId xmlns:a16="http://schemas.microsoft.com/office/drawing/2014/main" id="{F911D552-3564-FCD9-E43B-CE417D9532B2}"/>
              </a:ext>
            </a:extLst>
          </p:cNvPr>
          <p:cNvSpPr txBox="1"/>
          <p:nvPr/>
        </p:nvSpPr>
        <p:spPr>
          <a:xfrm>
            <a:off x="4344247" y="190886"/>
            <a:ext cx="4572000" cy="1156407"/>
          </a:xfrm>
          <a:prstGeom prst="rect">
            <a:avLst/>
          </a:prstGeom>
          <a:noFill/>
        </p:spPr>
        <p:txBody>
          <a:bodyPr wrap="square">
            <a:spAutoFit/>
          </a:bodyPr>
          <a:lstStyle/>
          <a:p>
            <a:pPr>
              <a:lnSpc>
                <a:spcPct val="150000"/>
              </a:lnSpc>
            </a:pPr>
            <a:r>
              <a:rPr lang="en-US" sz="1600" b="1"/>
              <a:t>徒 1:8  </a:t>
            </a:r>
            <a:r>
              <a:rPr lang="zh-CN" altLang="en-US" sz="1600" b="1"/>
              <a:t>但圣灵降临在你们身上，你们就必得著能力，并要在耶路撒冷、犹太全地，和撒玛利亚，直到地极，作我的见证。</a:t>
            </a:r>
            <a:endParaRPr lang="en-US" sz="1600" b="1"/>
          </a:p>
        </p:txBody>
      </p:sp>
      <p:sp>
        <p:nvSpPr>
          <p:cNvPr id="12" name="TextBox 11">
            <a:extLst>
              <a:ext uri="{FF2B5EF4-FFF2-40B4-BE49-F238E27FC236}">
                <a16:creationId xmlns:a16="http://schemas.microsoft.com/office/drawing/2014/main" id="{98468F2E-3F3C-66F1-99C8-533A16394836}"/>
              </a:ext>
            </a:extLst>
          </p:cNvPr>
          <p:cNvSpPr txBox="1"/>
          <p:nvPr/>
        </p:nvSpPr>
        <p:spPr>
          <a:xfrm>
            <a:off x="4251537" y="4535387"/>
            <a:ext cx="4572000" cy="646331"/>
          </a:xfrm>
          <a:prstGeom prst="rect">
            <a:avLst/>
          </a:prstGeom>
          <a:noFill/>
        </p:spPr>
        <p:txBody>
          <a:bodyPr wrap="square">
            <a:spAutoFit/>
          </a:bodyPr>
          <a:lstStyle/>
          <a:p>
            <a:r>
              <a:rPr lang="en-US" sz="1200"/>
              <a:t>Act 1:8  But you will receive power when the Holy Spirit has come upon you, and you will be my witnesses in Jerusalem and in all Judea and Samaria, and to the end of the earth.”</a:t>
            </a:r>
          </a:p>
        </p:txBody>
      </p:sp>
      <p:sp>
        <p:nvSpPr>
          <p:cNvPr id="13" name="TextBox 12">
            <a:extLst>
              <a:ext uri="{FF2B5EF4-FFF2-40B4-BE49-F238E27FC236}">
                <a16:creationId xmlns:a16="http://schemas.microsoft.com/office/drawing/2014/main" id="{1A0A2076-EBFD-34DE-AC3B-6A7C6BD3E4E2}"/>
              </a:ext>
            </a:extLst>
          </p:cNvPr>
          <p:cNvSpPr txBox="1"/>
          <p:nvPr/>
        </p:nvSpPr>
        <p:spPr>
          <a:xfrm>
            <a:off x="833460" y="2750695"/>
            <a:ext cx="1002835" cy="830997"/>
          </a:xfrm>
          <a:prstGeom prst="rect">
            <a:avLst/>
          </a:prstGeom>
          <a:noFill/>
        </p:spPr>
        <p:txBody>
          <a:bodyPr wrap="square" rtlCol="0">
            <a:spAutoFit/>
          </a:bodyPr>
          <a:lstStyle/>
          <a:p>
            <a:r>
              <a:rPr lang="en-US" sz="2400" b="1">
                <a:solidFill>
                  <a:schemeClr val="bg1"/>
                </a:solidFill>
              </a:rPr>
              <a:t>基督升天</a:t>
            </a:r>
          </a:p>
        </p:txBody>
      </p:sp>
      <p:sp>
        <p:nvSpPr>
          <p:cNvPr id="2" name="TextBox 1">
            <a:extLst>
              <a:ext uri="{FF2B5EF4-FFF2-40B4-BE49-F238E27FC236}">
                <a16:creationId xmlns:a16="http://schemas.microsoft.com/office/drawing/2014/main" id="{8FCD7714-0D41-05F1-D6D0-52D4EC1ECCA5}"/>
              </a:ext>
            </a:extLst>
          </p:cNvPr>
          <p:cNvSpPr txBox="1"/>
          <p:nvPr/>
        </p:nvSpPr>
        <p:spPr>
          <a:xfrm>
            <a:off x="7600242" y="1588053"/>
            <a:ext cx="1002835" cy="830997"/>
          </a:xfrm>
          <a:prstGeom prst="rect">
            <a:avLst/>
          </a:prstGeom>
          <a:noFill/>
        </p:spPr>
        <p:txBody>
          <a:bodyPr wrap="square" rtlCol="0">
            <a:spAutoFit/>
          </a:bodyPr>
          <a:lstStyle/>
          <a:p>
            <a:r>
              <a:rPr lang="en-US" sz="2400" b="1">
                <a:solidFill>
                  <a:schemeClr val="bg1"/>
                </a:solidFill>
              </a:rPr>
              <a:t>圣灵降临</a:t>
            </a:r>
          </a:p>
        </p:txBody>
      </p:sp>
    </p:spTree>
    <p:extLst>
      <p:ext uri="{BB962C8B-B14F-4D97-AF65-F5344CB8AC3E}">
        <p14:creationId xmlns:p14="http://schemas.microsoft.com/office/powerpoint/2010/main" val="38361438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67D2E5-0A53-E11E-1EA5-6AB9DC30C891}"/>
              </a:ext>
            </a:extLst>
          </p:cNvPr>
          <p:cNvPicPr>
            <a:picLocks noChangeAspect="1"/>
          </p:cNvPicPr>
          <p:nvPr/>
        </p:nvPicPr>
        <p:blipFill rotWithShape="1">
          <a:blip r:embed="rId3"/>
          <a:srcRect l="719" t="1747" r="1629" b="2528"/>
          <a:stretch/>
        </p:blipFill>
        <p:spPr bwMode="auto">
          <a:xfrm>
            <a:off x="2930085" y="274521"/>
            <a:ext cx="4107158" cy="220378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3170D3B-313A-7163-835E-C4CFEE311D3C}"/>
              </a:ext>
            </a:extLst>
          </p:cNvPr>
          <p:cNvSpPr txBox="1"/>
          <p:nvPr/>
        </p:nvSpPr>
        <p:spPr>
          <a:xfrm>
            <a:off x="1620977" y="2558649"/>
            <a:ext cx="7082558" cy="2491323"/>
          </a:xfrm>
          <a:prstGeom prst="rect">
            <a:avLst/>
          </a:prstGeom>
          <a:noFill/>
        </p:spPr>
        <p:txBody>
          <a:bodyPr wrap="square">
            <a:spAutoFit/>
          </a:bodyPr>
          <a:lstStyle/>
          <a:p>
            <a:pPr algn="ctr">
              <a:lnSpc>
                <a:spcPct val="107000"/>
              </a:lnSpc>
              <a:spcAft>
                <a:spcPts val="800"/>
              </a:spcAft>
              <a:tabLst>
                <a:tab pos="946150" algn="l"/>
                <a:tab pos="3322955" algn="ctr"/>
                <a:tab pos="4126865" algn="l"/>
              </a:tabLst>
            </a:pPr>
            <a:r>
              <a:rPr lang="zh-CN" sz="2400" b="1">
                <a:effectLst/>
                <a:latin typeface="SimHei" panose="02010609060101010101" pitchFamily="49" charset="-122"/>
                <a:ea typeface="SimHei" panose="02010609060101010101" pitchFamily="49" charset="-122"/>
                <a:cs typeface="Arial" panose="020B0604020202020204" pitchFamily="34" charset="0"/>
              </a:rPr>
              <a:t>外邦人</a:t>
            </a:r>
            <a:r>
              <a:rPr lang="zh-CN" altLang="en-US" sz="2400" b="1">
                <a:effectLst/>
                <a:latin typeface="SimHei" panose="02010609060101010101" pitchFamily="49" charset="-122"/>
                <a:ea typeface="SimHei" panose="02010609060101010101" pitchFamily="49" charset="-122"/>
                <a:cs typeface="Arial" panose="020B0604020202020204" pitchFamily="34" charset="0"/>
              </a:rPr>
              <a:t>归主的时刻到了</a:t>
            </a:r>
            <a:endParaRPr lang="en-SG" altLang="zh-CN" sz="2400" b="1">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tabLst>
                <a:tab pos="946150" algn="l"/>
                <a:tab pos="3322955" algn="ctr"/>
                <a:tab pos="4126865" algn="l"/>
              </a:tabLst>
            </a:pPr>
            <a:r>
              <a:rPr lang="en-US" altLang="zh-CN" b="1">
                <a:latin typeface="SimHei" panose="02010609060101010101" pitchFamily="49" charset="-122"/>
                <a:ea typeface="SimHei" panose="02010609060101010101" pitchFamily="49" charset="-122"/>
                <a:cs typeface="Arial" panose="020B0604020202020204" pitchFamily="34" charset="0"/>
              </a:rPr>
              <a:t>The time of Gentiles return to the Lord has arrived </a:t>
            </a:r>
            <a:endParaRPr lang="en-SG" sz="1200" b="1">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tabLst>
                <a:tab pos="946150" algn="l"/>
                <a:tab pos="3322955" algn="ctr"/>
                <a:tab pos="4126865" algn="l"/>
              </a:tabLst>
            </a:pPr>
            <a:r>
              <a:rPr lang="zh-CN" sz="2400" b="1">
                <a:effectLst/>
                <a:latin typeface="SimHei" panose="02010609060101010101" pitchFamily="49" charset="-122"/>
                <a:ea typeface="SimHei" panose="02010609060101010101" pitchFamily="49" charset="-122"/>
                <a:cs typeface="Arial" panose="020B0604020202020204" pitchFamily="34" charset="0"/>
              </a:rPr>
              <a:t>应许给亚伯拉罕和他后裔（基督），万</a:t>
            </a:r>
            <a:r>
              <a:rPr lang="zh-CN" altLang="en-US" sz="2400" b="1">
                <a:effectLst/>
                <a:latin typeface="SimHei" panose="02010609060101010101" pitchFamily="49" charset="-122"/>
                <a:ea typeface="SimHei" panose="02010609060101010101" pitchFamily="49" charset="-122"/>
                <a:cs typeface="Arial" panose="020B0604020202020204" pitchFamily="34" charset="0"/>
              </a:rPr>
              <a:t>国</a:t>
            </a:r>
            <a:r>
              <a:rPr lang="zh-CN" sz="2400" b="1">
                <a:effectLst/>
                <a:latin typeface="SimHei" panose="02010609060101010101" pitchFamily="49" charset="-122"/>
                <a:ea typeface="SimHei" panose="02010609060101010101" pitchFamily="49" charset="-122"/>
                <a:cs typeface="Arial" panose="020B0604020202020204" pitchFamily="34" charset="0"/>
              </a:rPr>
              <a:t>都要得福 </a:t>
            </a:r>
            <a:endParaRPr lang="en-SG" altLang="zh-CN" sz="2400" b="1">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tabLst>
                <a:tab pos="946150" algn="l"/>
                <a:tab pos="3322955" algn="ctr"/>
                <a:tab pos="4126865" algn="l"/>
              </a:tabLst>
            </a:pPr>
            <a:r>
              <a:rPr lang="zh-CN" sz="1800">
                <a:effectLst/>
                <a:latin typeface="SimHei" panose="02010609060101010101" pitchFamily="49" charset="-122"/>
                <a:ea typeface="SimHei" panose="02010609060101010101" pitchFamily="49" charset="-122"/>
                <a:cs typeface="Arial" panose="020B0604020202020204" pitchFamily="34" charset="0"/>
              </a:rPr>
              <a:t>创</a:t>
            </a:r>
            <a:r>
              <a:rPr lang="en-SG" sz="1800">
                <a:effectLst/>
                <a:latin typeface="SimHei" panose="02010609060101010101" pitchFamily="49" charset="-122"/>
                <a:ea typeface="SimHei" panose="02010609060101010101" pitchFamily="49" charset="-122"/>
                <a:cs typeface="Arial" panose="020B0604020202020204" pitchFamily="34" charset="0"/>
              </a:rPr>
              <a:t>12:1-3;22:18;26:4;</a:t>
            </a:r>
            <a:r>
              <a:rPr lang="zh-CN" sz="1800">
                <a:effectLst/>
                <a:latin typeface="SimHei" panose="02010609060101010101" pitchFamily="49" charset="-122"/>
                <a:ea typeface="SimHei" panose="02010609060101010101" pitchFamily="49" charset="-122"/>
                <a:cs typeface="Arial" panose="020B0604020202020204" pitchFamily="34" charset="0"/>
              </a:rPr>
              <a:t>加</a:t>
            </a:r>
            <a:r>
              <a:rPr lang="en-SG" sz="1800">
                <a:effectLst/>
                <a:latin typeface="SimHei" panose="02010609060101010101" pitchFamily="49" charset="-122"/>
                <a:ea typeface="SimHei" panose="02010609060101010101" pitchFamily="49" charset="-122"/>
                <a:cs typeface="Arial" panose="020B0604020202020204" pitchFamily="34" charset="0"/>
              </a:rPr>
              <a:t>3:8;3;28-29;</a:t>
            </a:r>
            <a:endParaRPr lang="en-SG" sz="1600">
              <a:effectLst/>
              <a:latin typeface="SimHei" panose="02010609060101010101" pitchFamily="49" charset="-122"/>
              <a:ea typeface="SimHei" panose="02010609060101010101" pitchFamily="49" charset="-122"/>
              <a:cs typeface="Arial" panose="020B0604020202020204" pitchFamily="34" charset="0"/>
            </a:endParaRPr>
          </a:p>
          <a:p>
            <a:pPr algn="ctr">
              <a:lnSpc>
                <a:spcPct val="107000"/>
              </a:lnSpc>
              <a:spcAft>
                <a:spcPts val="800"/>
              </a:spcAft>
              <a:tabLst>
                <a:tab pos="946150" algn="l"/>
                <a:tab pos="3322955" algn="ctr"/>
                <a:tab pos="4126865" algn="l"/>
              </a:tabLst>
            </a:pPr>
            <a:r>
              <a:rPr lang="zh-CN" sz="1800" b="1">
                <a:effectLst/>
                <a:latin typeface="SimHei" panose="02010609060101010101" pitchFamily="49" charset="-122"/>
                <a:ea typeface="SimHei" panose="02010609060101010101" pitchFamily="49" charset="-122"/>
                <a:cs typeface="Arial" panose="020B0604020202020204" pitchFamily="34" charset="0"/>
              </a:rPr>
              <a:t>外邦人成为国民 </a:t>
            </a:r>
            <a:r>
              <a:rPr lang="zh-CN" sz="1800">
                <a:effectLst/>
                <a:latin typeface="SimHei" panose="02010609060101010101" pitchFamily="49" charset="-122"/>
                <a:ea typeface="SimHei" panose="02010609060101010101" pitchFamily="49" charset="-122"/>
                <a:cs typeface="Arial" panose="020B0604020202020204" pitchFamily="34" charset="0"/>
              </a:rPr>
              <a:t>何</a:t>
            </a:r>
            <a:r>
              <a:rPr lang="en-SG" sz="1800">
                <a:effectLst/>
                <a:latin typeface="SimHei" panose="02010609060101010101" pitchFamily="49" charset="-122"/>
                <a:ea typeface="SimHei" panose="02010609060101010101" pitchFamily="49" charset="-122"/>
                <a:cs typeface="Arial" panose="020B0604020202020204" pitchFamily="34" charset="0"/>
              </a:rPr>
              <a:t>1:10; </a:t>
            </a:r>
            <a:r>
              <a:rPr lang="zh-CN" sz="1800">
                <a:effectLst/>
                <a:latin typeface="SimHei" panose="02010609060101010101" pitchFamily="49" charset="-122"/>
                <a:ea typeface="SimHei" panose="02010609060101010101" pitchFamily="49" charset="-122"/>
                <a:cs typeface="Arial" panose="020B0604020202020204" pitchFamily="34" charset="0"/>
              </a:rPr>
              <a:t>弗</a:t>
            </a:r>
            <a:r>
              <a:rPr lang="en-SG" sz="1800">
                <a:effectLst/>
                <a:latin typeface="SimHei" panose="02010609060101010101" pitchFamily="49" charset="-122"/>
                <a:ea typeface="SimHei" panose="02010609060101010101" pitchFamily="49" charset="-122"/>
                <a:cs typeface="Arial" panose="020B0604020202020204" pitchFamily="34" charset="0"/>
              </a:rPr>
              <a:t>2:11-22</a:t>
            </a:r>
            <a:r>
              <a:rPr lang="zh-CN" sz="1800">
                <a:effectLst/>
                <a:latin typeface="SimHei" panose="02010609060101010101" pitchFamily="49" charset="-122"/>
                <a:ea typeface="SimHei" panose="02010609060101010101" pitchFamily="49" charset="-122"/>
                <a:cs typeface="Arial" panose="020B0604020202020204" pitchFamily="34" charset="0"/>
              </a:rPr>
              <a:t>；加</a:t>
            </a:r>
            <a:r>
              <a:rPr lang="en-SG" sz="1800">
                <a:effectLst/>
                <a:latin typeface="SimHei" panose="02010609060101010101" pitchFamily="49" charset="-122"/>
                <a:ea typeface="SimHei" panose="02010609060101010101" pitchFamily="49" charset="-122"/>
                <a:cs typeface="Arial" panose="020B0604020202020204" pitchFamily="34" charset="0"/>
              </a:rPr>
              <a:t>6:13-16; </a:t>
            </a:r>
            <a:r>
              <a:rPr lang="zh-CN" sz="1800">
                <a:effectLst/>
                <a:latin typeface="SimHei" panose="02010609060101010101" pitchFamily="49" charset="-122"/>
                <a:ea typeface="SimHei" panose="02010609060101010101" pitchFamily="49" charset="-122"/>
                <a:cs typeface="Arial" panose="020B0604020202020204" pitchFamily="34" charset="0"/>
              </a:rPr>
              <a:t>彼前</a:t>
            </a:r>
            <a:r>
              <a:rPr lang="en-SG" sz="1800">
                <a:effectLst/>
                <a:latin typeface="SimHei" panose="02010609060101010101" pitchFamily="49" charset="-122"/>
                <a:ea typeface="SimHei" panose="02010609060101010101" pitchFamily="49" charset="-122"/>
                <a:cs typeface="Arial" panose="020B0604020202020204" pitchFamily="34" charset="0"/>
              </a:rPr>
              <a:t>2:9-10;</a:t>
            </a:r>
          </a:p>
          <a:p>
            <a:pPr algn="ctr">
              <a:lnSpc>
                <a:spcPct val="107000"/>
              </a:lnSpc>
              <a:spcAft>
                <a:spcPts val="800"/>
              </a:spcAft>
              <a:tabLst>
                <a:tab pos="946150" algn="l"/>
                <a:tab pos="3322955" algn="ctr"/>
                <a:tab pos="4126865" algn="l"/>
              </a:tabLst>
            </a:pPr>
            <a:r>
              <a:rPr lang="zh-CN" sz="1800">
                <a:effectLst/>
                <a:latin typeface="SimHei" panose="02010609060101010101" pitchFamily="49" charset="-122"/>
                <a:ea typeface="SimHei" panose="02010609060101010101" pitchFamily="49" charset="-122"/>
                <a:cs typeface="Arial" panose="020B0604020202020204" pitchFamily="34" charset="0"/>
              </a:rPr>
              <a:t>连接上去的野橄榄 </a:t>
            </a:r>
            <a:r>
              <a:rPr lang="en-SG" sz="1800">
                <a:effectLst/>
                <a:latin typeface="SimHei" panose="02010609060101010101" pitchFamily="49" charset="-122"/>
                <a:ea typeface="SimHei" panose="02010609060101010101" pitchFamily="49" charset="-122"/>
                <a:cs typeface="Arial" panose="020B0604020202020204" pitchFamily="34" charset="0"/>
                <a:sym typeface="Wingdings" pitchFamily="2" charset="2"/>
              </a:rPr>
              <a:t></a:t>
            </a:r>
            <a:r>
              <a:rPr lang="zh-CN" sz="1800">
                <a:effectLst/>
                <a:latin typeface="SimHei" panose="02010609060101010101" pitchFamily="49" charset="-122"/>
                <a:ea typeface="SimHei" panose="02010609060101010101" pitchFamily="49" charset="-122"/>
                <a:cs typeface="Arial" panose="020B0604020202020204" pitchFamily="34" charset="0"/>
              </a:rPr>
              <a:t>罗</a:t>
            </a:r>
            <a:r>
              <a:rPr lang="en-SG" sz="1800">
                <a:effectLst/>
                <a:latin typeface="SimHei" panose="02010609060101010101" pitchFamily="49" charset="-122"/>
                <a:ea typeface="SimHei" panose="02010609060101010101" pitchFamily="49" charset="-122"/>
                <a:cs typeface="Arial" panose="020B0604020202020204" pitchFamily="34" charset="0"/>
              </a:rPr>
              <a:t>11:17-32</a:t>
            </a:r>
            <a:endParaRPr lang="en-SG" sz="1600">
              <a:effectLst/>
              <a:latin typeface="SimHei" panose="02010609060101010101" pitchFamily="49" charset="-122"/>
              <a:ea typeface="SimHei" panose="02010609060101010101" pitchFamily="49" charset="-122"/>
              <a:cs typeface="Arial" panose="020B0604020202020204" pitchFamily="34" charset="0"/>
            </a:endParaRPr>
          </a:p>
        </p:txBody>
      </p:sp>
      <p:pic>
        <p:nvPicPr>
          <p:cNvPr id="2" name="Picture 1">
            <a:extLst>
              <a:ext uri="{FF2B5EF4-FFF2-40B4-BE49-F238E27FC236}">
                <a16:creationId xmlns:a16="http://schemas.microsoft.com/office/drawing/2014/main" id="{8EF138E0-C72B-A99E-DC39-3B2C5AEA2568}"/>
              </a:ext>
            </a:extLst>
          </p:cNvPr>
          <p:cNvPicPr>
            <a:picLocks noChangeAspect="1"/>
          </p:cNvPicPr>
          <p:nvPr/>
        </p:nvPicPr>
        <p:blipFill>
          <a:blip r:embed="rId4"/>
          <a:stretch>
            <a:fillRect/>
          </a:stretch>
        </p:blipFill>
        <p:spPr>
          <a:xfrm>
            <a:off x="886466" y="881262"/>
            <a:ext cx="1750741" cy="1473375"/>
          </a:xfrm>
          <a:prstGeom prst="rect">
            <a:avLst/>
          </a:prstGeom>
        </p:spPr>
      </p:pic>
      <p:sp>
        <p:nvSpPr>
          <p:cNvPr id="3" name="TextBox 2">
            <a:extLst>
              <a:ext uri="{FF2B5EF4-FFF2-40B4-BE49-F238E27FC236}">
                <a16:creationId xmlns:a16="http://schemas.microsoft.com/office/drawing/2014/main" id="{95C0BD37-8DC5-C0A2-DB3D-DDD668630846}"/>
              </a:ext>
            </a:extLst>
          </p:cNvPr>
          <p:cNvSpPr txBox="1"/>
          <p:nvPr/>
        </p:nvSpPr>
        <p:spPr>
          <a:xfrm>
            <a:off x="2930085" y="2148866"/>
            <a:ext cx="1091966" cy="307777"/>
          </a:xfrm>
          <a:prstGeom prst="rect">
            <a:avLst/>
          </a:prstGeom>
          <a:noFill/>
        </p:spPr>
        <p:txBody>
          <a:bodyPr wrap="none" rtlCol="0">
            <a:spAutoFit/>
          </a:bodyPr>
          <a:lstStyle/>
          <a:p>
            <a:r>
              <a:rPr lang="en-US"/>
              <a:t>五旬节开始</a:t>
            </a:r>
          </a:p>
        </p:txBody>
      </p:sp>
    </p:spTree>
    <p:extLst>
      <p:ext uri="{BB962C8B-B14F-4D97-AF65-F5344CB8AC3E}">
        <p14:creationId xmlns:p14="http://schemas.microsoft.com/office/powerpoint/2010/main" val="35539474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478513-75C3-1C57-AD9B-F2F1AC120D05}"/>
              </a:ext>
            </a:extLst>
          </p:cNvPr>
          <p:cNvPicPr>
            <a:picLocks noChangeAspect="1"/>
          </p:cNvPicPr>
          <p:nvPr/>
        </p:nvPicPr>
        <p:blipFill>
          <a:blip r:embed="rId3"/>
          <a:stretch>
            <a:fillRect/>
          </a:stretch>
        </p:blipFill>
        <p:spPr>
          <a:xfrm>
            <a:off x="0" y="0"/>
            <a:ext cx="9144000" cy="5093547"/>
          </a:xfrm>
          <a:prstGeom prst="rect">
            <a:avLst/>
          </a:prstGeom>
        </p:spPr>
      </p:pic>
    </p:spTree>
    <p:extLst>
      <p:ext uri="{BB962C8B-B14F-4D97-AF65-F5344CB8AC3E}">
        <p14:creationId xmlns:p14="http://schemas.microsoft.com/office/powerpoint/2010/main" val="4982230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9E9E9A3C-10A2-0A40-40F6-8A1D7D7034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270" y="1251831"/>
            <a:ext cx="634693" cy="1051793"/>
          </a:xfrm>
          <a:prstGeom prst="rect">
            <a:avLst/>
          </a:prstGeom>
          <a:noFill/>
          <a:ln>
            <a:noFill/>
          </a:ln>
        </p:spPr>
      </p:pic>
      <p:pic>
        <p:nvPicPr>
          <p:cNvPr id="4" name="Picture 3">
            <a:extLst>
              <a:ext uri="{FF2B5EF4-FFF2-40B4-BE49-F238E27FC236}">
                <a16:creationId xmlns:a16="http://schemas.microsoft.com/office/drawing/2014/main" id="{E9541602-8697-A59C-7F2F-4F2792F144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681" b="28104"/>
          <a:stretch/>
        </p:blipFill>
        <p:spPr bwMode="auto">
          <a:xfrm>
            <a:off x="3539844" y="1146511"/>
            <a:ext cx="1768328" cy="1318632"/>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DC17FE92-87B6-95D8-40B3-B6844A40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2769" y="1133490"/>
            <a:ext cx="1681038" cy="1315981"/>
          </a:xfrm>
          <a:prstGeom prst="rect">
            <a:avLst/>
          </a:prstGeom>
          <a:noFill/>
          <a:ln>
            <a:noFill/>
          </a:ln>
        </p:spPr>
      </p:pic>
      <p:sp>
        <p:nvSpPr>
          <p:cNvPr id="6" name="TextBox 5">
            <a:extLst>
              <a:ext uri="{FF2B5EF4-FFF2-40B4-BE49-F238E27FC236}">
                <a16:creationId xmlns:a16="http://schemas.microsoft.com/office/drawing/2014/main" id="{8574619D-DC29-32D8-2F37-99B60EFD475F}"/>
              </a:ext>
            </a:extLst>
          </p:cNvPr>
          <p:cNvSpPr txBox="1"/>
          <p:nvPr/>
        </p:nvSpPr>
        <p:spPr>
          <a:xfrm>
            <a:off x="3805890" y="159462"/>
            <a:ext cx="1236236" cy="861774"/>
          </a:xfrm>
          <a:prstGeom prst="rect">
            <a:avLst/>
          </a:prstGeom>
          <a:noFill/>
        </p:spPr>
        <p:txBody>
          <a:bodyPr wrap="none" rtlCol="0">
            <a:spAutoFit/>
          </a:bodyPr>
          <a:lstStyle/>
          <a:p>
            <a:r>
              <a:rPr lang="en-US" sz="3600"/>
              <a:t>洗礼</a:t>
            </a:r>
            <a:r>
              <a:rPr lang="zh-CN" altLang="en-US" sz="3600"/>
              <a:t> </a:t>
            </a:r>
            <a:endParaRPr lang="en-US" altLang="zh-CN" sz="3600"/>
          </a:p>
          <a:p>
            <a:r>
              <a:rPr lang="en-US" altLang="zh-CN"/>
              <a:t>Baptism </a:t>
            </a:r>
            <a:endParaRPr lang="en-US"/>
          </a:p>
        </p:txBody>
      </p:sp>
      <p:sp>
        <p:nvSpPr>
          <p:cNvPr id="7" name="TextBox 6">
            <a:extLst>
              <a:ext uri="{FF2B5EF4-FFF2-40B4-BE49-F238E27FC236}">
                <a16:creationId xmlns:a16="http://schemas.microsoft.com/office/drawing/2014/main" id="{002C3892-BCC5-E354-E306-9AFA20DAADC7}"/>
              </a:ext>
            </a:extLst>
          </p:cNvPr>
          <p:cNvSpPr txBox="1"/>
          <p:nvPr/>
        </p:nvSpPr>
        <p:spPr>
          <a:xfrm>
            <a:off x="7177804" y="203424"/>
            <a:ext cx="1518364" cy="861774"/>
          </a:xfrm>
          <a:prstGeom prst="rect">
            <a:avLst/>
          </a:prstGeom>
          <a:noFill/>
        </p:spPr>
        <p:txBody>
          <a:bodyPr wrap="none" rtlCol="0">
            <a:spAutoFit/>
          </a:bodyPr>
          <a:lstStyle/>
          <a:p>
            <a:r>
              <a:rPr lang="zh-CN" altLang="en-US" sz="3600"/>
              <a:t>圣餐 </a:t>
            </a:r>
            <a:endParaRPr lang="en-SG" altLang="zh-CN" sz="3600"/>
          </a:p>
          <a:p>
            <a:r>
              <a:rPr lang="en-US"/>
              <a:t>Holy communion</a:t>
            </a:r>
          </a:p>
        </p:txBody>
      </p:sp>
      <p:sp>
        <p:nvSpPr>
          <p:cNvPr id="8" name="TextBox 7">
            <a:extLst>
              <a:ext uri="{FF2B5EF4-FFF2-40B4-BE49-F238E27FC236}">
                <a16:creationId xmlns:a16="http://schemas.microsoft.com/office/drawing/2014/main" id="{E0B4600D-69FC-BA3D-4D1A-373FBED3D2EA}"/>
              </a:ext>
            </a:extLst>
          </p:cNvPr>
          <p:cNvSpPr txBox="1"/>
          <p:nvPr/>
        </p:nvSpPr>
        <p:spPr>
          <a:xfrm>
            <a:off x="501506" y="82517"/>
            <a:ext cx="1939955" cy="1015663"/>
          </a:xfrm>
          <a:prstGeom prst="rect">
            <a:avLst/>
          </a:prstGeom>
          <a:noFill/>
        </p:spPr>
        <p:txBody>
          <a:bodyPr wrap="none" rtlCol="0">
            <a:spAutoFit/>
          </a:bodyPr>
          <a:lstStyle/>
          <a:p>
            <a:r>
              <a:rPr lang="zh-CN" altLang="en-US" sz="3200">
                <a:solidFill>
                  <a:srgbClr val="FF0000"/>
                </a:solidFill>
              </a:rPr>
              <a:t>新约记号 </a:t>
            </a:r>
            <a:endParaRPr lang="en-US" altLang="zh-CN" sz="3200">
              <a:solidFill>
                <a:srgbClr val="FF0000"/>
              </a:solidFill>
            </a:endParaRPr>
          </a:p>
          <a:p>
            <a:r>
              <a:rPr lang="en-US">
                <a:solidFill>
                  <a:srgbClr val="FF0000"/>
                </a:solidFill>
              </a:rPr>
              <a:t>Sign and seal </a:t>
            </a:r>
          </a:p>
          <a:p>
            <a:r>
              <a:rPr lang="en-US">
                <a:solidFill>
                  <a:srgbClr val="FF0000"/>
                </a:solidFill>
              </a:rPr>
              <a:t>of new covenant</a:t>
            </a:r>
          </a:p>
        </p:txBody>
      </p:sp>
      <p:sp>
        <p:nvSpPr>
          <p:cNvPr id="11" name="TextBox 10">
            <a:extLst>
              <a:ext uri="{FF2B5EF4-FFF2-40B4-BE49-F238E27FC236}">
                <a16:creationId xmlns:a16="http://schemas.microsoft.com/office/drawing/2014/main" id="{FE8DEF70-9172-3817-23FF-E20BEB496DDB}"/>
              </a:ext>
            </a:extLst>
          </p:cNvPr>
          <p:cNvSpPr txBox="1"/>
          <p:nvPr/>
        </p:nvSpPr>
        <p:spPr>
          <a:xfrm>
            <a:off x="3953882" y="2842903"/>
            <a:ext cx="1236236" cy="861774"/>
          </a:xfrm>
          <a:prstGeom prst="rect">
            <a:avLst/>
          </a:prstGeom>
          <a:noFill/>
        </p:spPr>
        <p:txBody>
          <a:bodyPr wrap="none" rtlCol="0">
            <a:spAutoFit/>
          </a:bodyPr>
          <a:lstStyle/>
          <a:p>
            <a:r>
              <a:rPr lang="zh-CN" altLang="en-US" sz="3600"/>
              <a:t>割礼 </a:t>
            </a:r>
            <a:endParaRPr lang="en-US" altLang="zh-CN" sz="3600"/>
          </a:p>
          <a:p>
            <a:r>
              <a:rPr lang="en-US"/>
              <a:t>Circumcision</a:t>
            </a:r>
          </a:p>
        </p:txBody>
      </p:sp>
      <p:pic>
        <p:nvPicPr>
          <p:cNvPr id="13" name="Picture 12" descr="A black and white of a person and a child&#10;&#10;Description automatically generated with low confidence">
            <a:extLst>
              <a:ext uri="{FF2B5EF4-FFF2-40B4-BE49-F238E27FC236}">
                <a16:creationId xmlns:a16="http://schemas.microsoft.com/office/drawing/2014/main" id="{5D2EA947-179D-0ACA-79A4-356A460425F5}"/>
              </a:ext>
            </a:extLst>
          </p:cNvPr>
          <p:cNvPicPr>
            <a:picLocks noChangeAspect="1"/>
          </p:cNvPicPr>
          <p:nvPr/>
        </p:nvPicPr>
        <p:blipFill>
          <a:blip r:embed="rId6"/>
          <a:stretch>
            <a:fillRect/>
          </a:stretch>
        </p:blipFill>
        <p:spPr>
          <a:xfrm>
            <a:off x="7309619" y="3758594"/>
            <a:ext cx="1207338" cy="1254667"/>
          </a:xfrm>
          <a:prstGeom prst="rect">
            <a:avLst/>
          </a:prstGeom>
        </p:spPr>
      </p:pic>
      <p:sp>
        <p:nvSpPr>
          <p:cNvPr id="14" name="TextBox 13">
            <a:extLst>
              <a:ext uri="{FF2B5EF4-FFF2-40B4-BE49-F238E27FC236}">
                <a16:creationId xmlns:a16="http://schemas.microsoft.com/office/drawing/2014/main" id="{2495E5EC-DF4F-9379-DB93-41D20F5F4DFB}"/>
              </a:ext>
            </a:extLst>
          </p:cNvPr>
          <p:cNvSpPr txBox="1"/>
          <p:nvPr/>
        </p:nvSpPr>
        <p:spPr>
          <a:xfrm>
            <a:off x="7106200" y="2803383"/>
            <a:ext cx="1697901" cy="861774"/>
          </a:xfrm>
          <a:prstGeom prst="rect">
            <a:avLst/>
          </a:prstGeom>
          <a:noFill/>
        </p:spPr>
        <p:txBody>
          <a:bodyPr wrap="none" rtlCol="0">
            <a:spAutoFit/>
          </a:bodyPr>
          <a:lstStyle/>
          <a:p>
            <a:r>
              <a:rPr lang="zh-CN" altLang="en-US" sz="3600"/>
              <a:t>逾越节 </a:t>
            </a:r>
            <a:endParaRPr lang="en-US" altLang="zh-CN" sz="3600"/>
          </a:p>
          <a:p>
            <a:r>
              <a:rPr lang="en-US"/>
              <a:t>Passover 林前</a:t>
            </a:r>
            <a:r>
              <a:rPr lang="en-US" altLang="zh-CN"/>
              <a:t>5:7</a:t>
            </a:r>
            <a:endParaRPr lang="en-US"/>
          </a:p>
        </p:txBody>
      </p:sp>
      <p:cxnSp>
        <p:nvCxnSpPr>
          <p:cNvPr id="16" name="Straight Connector 15">
            <a:extLst>
              <a:ext uri="{FF2B5EF4-FFF2-40B4-BE49-F238E27FC236}">
                <a16:creationId xmlns:a16="http://schemas.microsoft.com/office/drawing/2014/main" id="{25429953-D6FD-F3A3-AD13-86A982A6119E}"/>
              </a:ext>
            </a:extLst>
          </p:cNvPr>
          <p:cNvCxnSpPr/>
          <p:nvPr/>
        </p:nvCxnSpPr>
        <p:spPr>
          <a:xfrm>
            <a:off x="226510" y="2775102"/>
            <a:ext cx="8690979" cy="0"/>
          </a:xfrm>
          <a:prstGeom prst="line">
            <a:avLst/>
          </a:prstGeom>
          <a:ln w="88900">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FDF09D-214A-A918-4B4B-DEB12F62A7D3}"/>
              </a:ext>
            </a:extLst>
          </p:cNvPr>
          <p:cNvSpPr txBox="1"/>
          <p:nvPr/>
        </p:nvSpPr>
        <p:spPr>
          <a:xfrm>
            <a:off x="587986" y="2852046"/>
            <a:ext cx="1939955" cy="1015663"/>
          </a:xfrm>
          <a:prstGeom prst="rect">
            <a:avLst/>
          </a:prstGeom>
          <a:noFill/>
        </p:spPr>
        <p:txBody>
          <a:bodyPr wrap="none" rtlCol="0">
            <a:spAutoFit/>
          </a:bodyPr>
          <a:lstStyle/>
          <a:p>
            <a:r>
              <a:rPr lang="zh-CN" altLang="en-US" sz="3200">
                <a:solidFill>
                  <a:srgbClr val="FF0000"/>
                </a:solidFill>
              </a:rPr>
              <a:t>旧约记号 </a:t>
            </a:r>
            <a:endParaRPr lang="en-US" altLang="zh-CN" sz="3200">
              <a:solidFill>
                <a:srgbClr val="FF0000"/>
              </a:solidFill>
            </a:endParaRPr>
          </a:p>
          <a:p>
            <a:r>
              <a:rPr lang="en-US">
                <a:solidFill>
                  <a:srgbClr val="FF0000"/>
                </a:solidFill>
              </a:rPr>
              <a:t>Sign and seal </a:t>
            </a:r>
          </a:p>
          <a:p>
            <a:r>
              <a:rPr lang="en-US">
                <a:solidFill>
                  <a:srgbClr val="FF0000"/>
                </a:solidFill>
              </a:rPr>
              <a:t>of old covenant</a:t>
            </a:r>
          </a:p>
        </p:txBody>
      </p:sp>
      <p:pic>
        <p:nvPicPr>
          <p:cNvPr id="12" name="Picture 11" descr="A knife on a black block&#10;&#10;Description automatically generated">
            <a:extLst>
              <a:ext uri="{FF2B5EF4-FFF2-40B4-BE49-F238E27FC236}">
                <a16:creationId xmlns:a16="http://schemas.microsoft.com/office/drawing/2014/main" id="{31FA1A32-41C8-74F2-359D-70853E82F2CC}"/>
              </a:ext>
            </a:extLst>
          </p:cNvPr>
          <p:cNvPicPr>
            <a:picLocks noChangeAspect="1"/>
          </p:cNvPicPr>
          <p:nvPr/>
        </p:nvPicPr>
        <p:blipFill>
          <a:blip r:embed="rId7"/>
          <a:stretch>
            <a:fillRect/>
          </a:stretch>
        </p:blipFill>
        <p:spPr>
          <a:xfrm>
            <a:off x="3982779" y="3772477"/>
            <a:ext cx="1207339" cy="1240784"/>
          </a:xfrm>
          <a:prstGeom prst="rect">
            <a:avLst/>
          </a:prstGeom>
        </p:spPr>
      </p:pic>
      <p:pic>
        <p:nvPicPr>
          <p:cNvPr id="10" name="Picture 9">
            <a:extLst>
              <a:ext uri="{FF2B5EF4-FFF2-40B4-BE49-F238E27FC236}">
                <a16:creationId xmlns:a16="http://schemas.microsoft.com/office/drawing/2014/main" id="{B34BDCFC-9681-99CB-7A64-3962F378DF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972" y="3944652"/>
            <a:ext cx="634693" cy="1051793"/>
          </a:xfrm>
          <a:prstGeom prst="rect">
            <a:avLst/>
          </a:prstGeom>
          <a:noFill/>
          <a:ln>
            <a:noFill/>
          </a:ln>
        </p:spPr>
      </p:pic>
    </p:spTree>
    <p:extLst>
      <p:ext uri="{BB962C8B-B14F-4D97-AF65-F5344CB8AC3E}">
        <p14:creationId xmlns:p14="http://schemas.microsoft.com/office/powerpoint/2010/main" val="135332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3" name="TextBox 2">
            <a:extLst>
              <a:ext uri="{FF2B5EF4-FFF2-40B4-BE49-F238E27FC236}">
                <a16:creationId xmlns:a16="http://schemas.microsoft.com/office/drawing/2014/main" id="{94CE74C8-DADB-AA37-0208-2475BAAEEA3C}"/>
              </a:ext>
            </a:extLst>
          </p:cNvPr>
          <p:cNvSpPr txBox="1"/>
          <p:nvPr/>
        </p:nvSpPr>
        <p:spPr>
          <a:xfrm>
            <a:off x="0" y="0"/>
            <a:ext cx="9144000" cy="3621889"/>
          </a:xfrm>
          <a:prstGeom prst="rect">
            <a:avLst/>
          </a:prstGeom>
          <a:noFill/>
        </p:spPr>
        <p:txBody>
          <a:bodyPr wrap="square">
            <a:spAutoFit/>
          </a:bodyPr>
          <a:lstStyle/>
          <a:p>
            <a:pPr>
              <a:lnSpc>
                <a:spcPct val="150000"/>
              </a:lnSpc>
            </a:pPr>
            <a:r>
              <a:rPr lang="en-US" sz="2600"/>
              <a:t>来</a:t>
            </a:r>
            <a:r>
              <a:rPr lang="zh-CN" altLang="en-US" sz="2600"/>
              <a:t> </a:t>
            </a:r>
            <a:r>
              <a:rPr lang="en-US" sz="2600"/>
              <a:t>8:6  </a:t>
            </a:r>
            <a:r>
              <a:rPr lang="zh-CN" altLang="en-US" sz="2600"/>
              <a:t>如今耶稣所得的职任是更美的，正如他作</a:t>
            </a:r>
            <a:r>
              <a:rPr lang="zh-CN" altLang="en-US" sz="2600">
                <a:highlight>
                  <a:srgbClr val="FFFF00"/>
                </a:highlight>
              </a:rPr>
              <a:t>更美之约</a:t>
            </a:r>
            <a:r>
              <a:rPr lang="zh-CN" altLang="en-US" sz="2600"/>
              <a:t>的中保；这约原是凭更美之应许立的。</a:t>
            </a:r>
            <a:r>
              <a:rPr lang="en-US" sz="2600"/>
              <a:t>7  </a:t>
            </a:r>
            <a:r>
              <a:rPr lang="zh-CN" altLang="en-US" sz="2600"/>
              <a:t>那前约若没有瑕疵，就无处寻求後约了。</a:t>
            </a:r>
            <a:r>
              <a:rPr lang="en-US" sz="2600"/>
              <a:t>8  </a:t>
            </a:r>
            <a:r>
              <a:rPr lang="zh-CN" altLang="en-US" sz="2600"/>
              <a:t>所以主指著他的百姓说：日子将到，我要与以色列家和犹大家</a:t>
            </a:r>
            <a:r>
              <a:rPr lang="zh-CN" altLang="en-US" sz="2600">
                <a:highlight>
                  <a:srgbClr val="FFFF00"/>
                </a:highlight>
              </a:rPr>
              <a:t>另立新约</a:t>
            </a:r>
            <a:r>
              <a:rPr lang="zh-CN" altLang="en-US" sz="2600"/>
              <a:t>，</a:t>
            </a:r>
            <a:r>
              <a:rPr lang="en-US" sz="2600"/>
              <a:t>9  </a:t>
            </a:r>
            <a:r>
              <a:rPr lang="zh-CN" altLang="en-US" sz="2600"/>
              <a:t>不像我拉著他们祖宗的手，领他们出埃及的时候，与他们所立的约。因为他们不恒心守我的约，我也不理他们。这是主说的。</a:t>
            </a:r>
            <a:endParaRPr lang="en-US" sz="2600"/>
          </a:p>
        </p:txBody>
      </p:sp>
      <p:sp>
        <p:nvSpPr>
          <p:cNvPr id="5" name="TextBox 4">
            <a:extLst>
              <a:ext uri="{FF2B5EF4-FFF2-40B4-BE49-F238E27FC236}">
                <a16:creationId xmlns:a16="http://schemas.microsoft.com/office/drawing/2014/main" id="{533A8E12-4C35-0AE6-4CA8-959D10FD36E3}"/>
              </a:ext>
            </a:extLst>
          </p:cNvPr>
          <p:cNvSpPr txBox="1"/>
          <p:nvPr/>
        </p:nvSpPr>
        <p:spPr>
          <a:xfrm>
            <a:off x="0" y="3856208"/>
            <a:ext cx="9144000" cy="1200329"/>
          </a:xfrm>
          <a:prstGeom prst="rect">
            <a:avLst/>
          </a:prstGeom>
          <a:noFill/>
        </p:spPr>
        <p:txBody>
          <a:bodyPr wrap="square">
            <a:spAutoFit/>
          </a:bodyPr>
          <a:lstStyle/>
          <a:p>
            <a:r>
              <a:rPr lang="en-US" sz="1200"/>
              <a:t>Heb 8:6  But as it is, Christ has obtained a ministry that is as much more excellent than the old as </a:t>
            </a:r>
            <a:r>
              <a:rPr lang="en-US" sz="1200">
                <a:highlight>
                  <a:srgbClr val="FFFF00"/>
                </a:highlight>
              </a:rPr>
              <a:t>the covenant he mediates is better</a:t>
            </a:r>
            <a:r>
              <a:rPr lang="en-US" sz="1200"/>
              <a:t>, since it is enacted on better promises.7  For if that first covenant had been faultless, there would have been no occasion to look for a second.8  For he finds fault with them when he says: “Behold, the days are coming, declares the Lord, when I will </a:t>
            </a:r>
            <a:r>
              <a:rPr lang="en-US" sz="1200">
                <a:highlight>
                  <a:srgbClr val="FFFF00"/>
                </a:highlight>
              </a:rPr>
              <a:t>establish a new covenant </a:t>
            </a:r>
            <a:r>
              <a:rPr lang="en-US" sz="1200"/>
              <a:t>with the house of Israel and with the house of Judah,9  not like the covenant that I made with their fathers on the day when I took them by the hand to bring them out of the land of Egypt. For they did not continue in my covenant, and so I showed no concern for them, declares the Lord.</a:t>
            </a:r>
          </a:p>
        </p:txBody>
      </p:sp>
    </p:spTree>
    <p:extLst>
      <p:ext uri="{BB962C8B-B14F-4D97-AF65-F5344CB8AC3E}">
        <p14:creationId xmlns:p14="http://schemas.microsoft.com/office/powerpoint/2010/main" val="218001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3" name="TextBox 2">
            <a:extLst>
              <a:ext uri="{FF2B5EF4-FFF2-40B4-BE49-F238E27FC236}">
                <a16:creationId xmlns:a16="http://schemas.microsoft.com/office/drawing/2014/main" id="{94CE74C8-DADB-AA37-0208-2475BAAEEA3C}"/>
              </a:ext>
            </a:extLst>
          </p:cNvPr>
          <p:cNvSpPr txBox="1"/>
          <p:nvPr/>
        </p:nvSpPr>
        <p:spPr>
          <a:xfrm>
            <a:off x="0" y="0"/>
            <a:ext cx="9144000" cy="3622595"/>
          </a:xfrm>
          <a:prstGeom prst="rect">
            <a:avLst/>
          </a:prstGeom>
          <a:noFill/>
        </p:spPr>
        <p:txBody>
          <a:bodyPr wrap="square">
            <a:spAutoFit/>
          </a:bodyPr>
          <a:lstStyle/>
          <a:p>
            <a:pPr>
              <a:lnSpc>
                <a:spcPct val="150000"/>
              </a:lnSpc>
            </a:pPr>
            <a:r>
              <a:rPr lang="en-US" sz="1800"/>
              <a:t>10</a:t>
            </a:r>
            <a:r>
              <a:rPr lang="en-US" sz="2600"/>
              <a:t> </a:t>
            </a:r>
            <a:r>
              <a:rPr lang="zh-CN" altLang="en-US" sz="2600"/>
              <a:t>主又说：那些日子以後</a:t>
            </a:r>
            <a:r>
              <a:rPr lang="zh-CN" altLang="en-US" sz="1800"/>
              <a:t>，</a:t>
            </a:r>
            <a:r>
              <a:rPr lang="zh-CN" altLang="en-US" sz="2600"/>
              <a:t>我与以色列家所立的约乃是这样</a:t>
            </a:r>
            <a:r>
              <a:rPr lang="zh-CN" altLang="en-US" sz="1800"/>
              <a:t>：</a:t>
            </a:r>
            <a:r>
              <a:rPr lang="zh-CN" altLang="en-US" sz="2600"/>
              <a:t>我要将我的律法放在他们里面</a:t>
            </a:r>
            <a:r>
              <a:rPr lang="zh-CN" altLang="en-US" sz="1800"/>
              <a:t>，</a:t>
            </a:r>
            <a:r>
              <a:rPr lang="zh-CN" altLang="en-US" sz="2600"/>
              <a:t>写在他们心上</a:t>
            </a:r>
            <a:r>
              <a:rPr lang="zh-CN" altLang="en-US" sz="1800"/>
              <a:t>；</a:t>
            </a:r>
            <a:r>
              <a:rPr lang="zh-CN" altLang="en-US" sz="2600"/>
              <a:t>我要作他们的神</a:t>
            </a:r>
            <a:r>
              <a:rPr lang="zh-CN" altLang="en-US" sz="1800"/>
              <a:t>；</a:t>
            </a:r>
            <a:r>
              <a:rPr lang="zh-CN" altLang="en-US" sz="2600"/>
              <a:t>他们要作我的子民</a:t>
            </a:r>
            <a:r>
              <a:rPr lang="zh-CN" altLang="en-US" sz="1800"/>
              <a:t>。</a:t>
            </a:r>
            <a:r>
              <a:rPr lang="en-US" sz="1800"/>
              <a:t>11 </a:t>
            </a:r>
            <a:r>
              <a:rPr lang="zh-CN" altLang="en-US" sz="2600"/>
              <a:t>他们不用各人教导自己的乡邻和自己的弟兄</a:t>
            </a:r>
            <a:r>
              <a:rPr lang="zh-CN" altLang="en-US" sz="1800"/>
              <a:t>，</a:t>
            </a:r>
            <a:r>
              <a:rPr lang="zh-CN" altLang="en-US" sz="2600"/>
              <a:t>说：你该认识主</a:t>
            </a:r>
            <a:r>
              <a:rPr lang="zh-CN" altLang="en-US" sz="1800"/>
              <a:t>；</a:t>
            </a:r>
            <a:r>
              <a:rPr lang="zh-CN" altLang="en-US" sz="2600"/>
              <a:t>因为他们从最小的到至大的</a:t>
            </a:r>
            <a:r>
              <a:rPr lang="zh-CN" altLang="en-US" sz="1800"/>
              <a:t>，</a:t>
            </a:r>
            <a:r>
              <a:rPr lang="zh-CN" altLang="en-US" sz="2600"/>
              <a:t>都必认识我</a:t>
            </a:r>
            <a:r>
              <a:rPr lang="zh-CN" altLang="en-US" sz="1800"/>
              <a:t>。</a:t>
            </a:r>
            <a:r>
              <a:rPr lang="en-US" sz="1800"/>
              <a:t>12 </a:t>
            </a:r>
            <a:r>
              <a:rPr lang="zh-CN" altLang="en-US" sz="2600"/>
              <a:t>我要宽恕他们的不义</a:t>
            </a:r>
            <a:r>
              <a:rPr lang="zh-CN" altLang="en-US" sz="1800"/>
              <a:t>，</a:t>
            </a:r>
            <a:r>
              <a:rPr lang="zh-CN" altLang="en-US" sz="2600"/>
              <a:t>不再记念他们的罪愆</a:t>
            </a:r>
            <a:r>
              <a:rPr lang="zh-CN" altLang="en-US" sz="1800"/>
              <a:t>。</a:t>
            </a:r>
            <a:r>
              <a:rPr lang="en-US" sz="1800"/>
              <a:t>13 </a:t>
            </a:r>
            <a:r>
              <a:rPr lang="zh-CN" altLang="en-US" sz="2600">
                <a:highlight>
                  <a:srgbClr val="FFFF00"/>
                </a:highlight>
              </a:rPr>
              <a:t>既说新约</a:t>
            </a:r>
            <a:r>
              <a:rPr lang="zh-CN" altLang="en-US" sz="1800"/>
              <a:t>。</a:t>
            </a:r>
            <a:r>
              <a:rPr lang="zh-CN" altLang="en-US" sz="2600"/>
              <a:t>就以前约为旧了</a:t>
            </a:r>
            <a:r>
              <a:rPr lang="zh-CN" altLang="en-US" sz="1800"/>
              <a:t>；</a:t>
            </a:r>
            <a:r>
              <a:rPr lang="zh-CN" altLang="en-US" sz="2600"/>
              <a:t>但那渐旧渐衰的</a:t>
            </a:r>
            <a:r>
              <a:rPr lang="zh-CN" altLang="en-US" sz="1800"/>
              <a:t>，</a:t>
            </a:r>
            <a:r>
              <a:rPr lang="zh-CN" altLang="en-US" sz="2600"/>
              <a:t>就必快归无有了</a:t>
            </a:r>
            <a:r>
              <a:rPr lang="zh-CN" altLang="en-US" sz="1800"/>
              <a:t>。</a:t>
            </a:r>
            <a:endParaRPr lang="en-US" sz="2600"/>
          </a:p>
        </p:txBody>
      </p:sp>
      <p:sp>
        <p:nvSpPr>
          <p:cNvPr id="5" name="TextBox 4">
            <a:extLst>
              <a:ext uri="{FF2B5EF4-FFF2-40B4-BE49-F238E27FC236}">
                <a16:creationId xmlns:a16="http://schemas.microsoft.com/office/drawing/2014/main" id="{533A8E12-4C35-0AE6-4CA8-959D10FD36E3}"/>
              </a:ext>
            </a:extLst>
          </p:cNvPr>
          <p:cNvSpPr txBox="1"/>
          <p:nvPr/>
        </p:nvSpPr>
        <p:spPr>
          <a:xfrm>
            <a:off x="73152" y="3938715"/>
            <a:ext cx="9070848" cy="1015663"/>
          </a:xfrm>
          <a:prstGeom prst="rect">
            <a:avLst/>
          </a:prstGeom>
          <a:noFill/>
        </p:spPr>
        <p:txBody>
          <a:bodyPr wrap="square">
            <a:spAutoFit/>
          </a:bodyPr>
          <a:lstStyle/>
          <a:p>
            <a:r>
              <a:rPr lang="en-US" sz="1200"/>
              <a:t>Heb 8:10  For this is the covenant that I will make with the house of Israel after those days, declares the Lord: I will put my laws into their minds, and write them on their hearts, and I will be their God, and they shall be my people.11  And they shall not teach, each one his neighbor and each one his brother, saying, ‘Know the Lord,’ for they shall all know me, from the least of them to the greatest.12  For I will be merciful toward their iniquities, and I will remember their sins no more.”13  In speaking of a new covenant, he makes the first one obsolete. And what is becoming obsolete and growing old is ready to vanish away.</a:t>
            </a:r>
          </a:p>
        </p:txBody>
      </p:sp>
    </p:spTree>
    <p:extLst>
      <p:ext uri="{BB962C8B-B14F-4D97-AF65-F5344CB8AC3E}">
        <p14:creationId xmlns:p14="http://schemas.microsoft.com/office/powerpoint/2010/main" val="597990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0F726-B5D5-E87D-0600-1BEBDBDEF4A8}"/>
              </a:ext>
            </a:extLst>
          </p:cNvPr>
          <p:cNvPicPr>
            <a:picLocks noChangeAspect="1"/>
          </p:cNvPicPr>
          <p:nvPr/>
        </p:nvPicPr>
        <p:blipFill rotWithShape="1">
          <a:blip r:embed="rId2"/>
          <a:srcRect l="13507" t="1229" r="18788" b="1"/>
          <a:stretch/>
        </p:blipFill>
        <p:spPr>
          <a:xfrm>
            <a:off x="3579723" y="3225718"/>
            <a:ext cx="1971274" cy="1568597"/>
          </a:xfrm>
          <a:prstGeom prst="rect">
            <a:avLst/>
          </a:prstGeom>
        </p:spPr>
      </p:pic>
      <p:pic>
        <p:nvPicPr>
          <p:cNvPr id="5" name="Picture 4">
            <a:extLst>
              <a:ext uri="{FF2B5EF4-FFF2-40B4-BE49-F238E27FC236}">
                <a16:creationId xmlns:a16="http://schemas.microsoft.com/office/drawing/2014/main" id="{633108A3-5C82-1629-7560-25A3EA22DE53}"/>
              </a:ext>
            </a:extLst>
          </p:cNvPr>
          <p:cNvPicPr>
            <a:picLocks noChangeAspect="1"/>
          </p:cNvPicPr>
          <p:nvPr/>
        </p:nvPicPr>
        <p:blipFill>
          <a:blip r:embed="rId3"/>
          <a:stretch>
            <a:fillRect/>
          </a:stretch>
        </p:blipFill>
        <p:spPr>
          <a:xfrm>
            <a:off x="1977607" y="3225718"/>
            <a:ext cx="1111089" cy="1568597"/>
          </a:xfrm>
          <a:prstGeom prst="rect">
            <a:avLst/>
          </a:prstGeom>
        </p:spPr>
      </p:pic>
      <p:pic>
        <p:nvPicPr>
          <p:cNvPr id="6" name="Picture 5">
            <a:extLst>
              <a:ext uri="{FF2B5EF4-FFF2-40B4-BE49-F238E27FC236}">
                <a16:creationId xmlns:a16="http://schemas.microsoft.com/office/drawing/2014/main" id="{53364D66-49B0-71C3-E4F5-9FB330CE8D49}"/>
              </a:ext>
            </a:extLst>
          </p:cNvPr>
          <p:cNvPicPr>
            <a:picLocks noChangeAspect="1"/>
          </p:cNvPicPr>
          <p:nvPr/>
        </p:nvPicPr>
        <p:blipFill>
          <a:blip r:embed="rId4"/>
          <a:stretch>
            <a:fillRect/>
          </a:stretch>
        </p:blipFill>
        <p:spPr>
          <a:xfrm>
            <a:off x="5970960" y="3225718"/>
            <a:ext cx="1111089" cy="1568597"/>
          </a:xfrm>
          <a:prstGeom prst="rect">
            <a:avLst/>
          </a:prstGeom>
        </p:spPr>
      </p:pic>
      <p:sp>
        <p:nvSpPr>
          <p:cNvPr id="8" name="TextBox 7">
            <a:extLst>
              <a:ext uri="{FF2B5EF4-FFF2-40B4-BE49-F238E27FC236}">
                <a16:creationId xmlns:a16="http://schemas.microsoft.com/office/drawing/2014/main" id="{3374C0B1-EDCC-1A3E-3276-69AB8F43CE2C}"/>
              </a:ext>
            </a:extLst>
          </p:cNvPr>
          <p:cNvSpPr txBox="1"/>
          <p:nvPr/>
        </p:nvSpPr>
        <p:spPr>
          <a:xfrm flipH="1">
            <a:off x="908009" y="270000"/>
            <a:ext cx="409513" cy="3416320"/>
          </a:xfrm>
          <a:prstGeom prst="rect">
            <a:avLst/>
          </a:prstGeom>
          <a:noFill/>
        </p:spPr>
        <p:txBody>
          <a:bodyPr wrap="square" rtlCol="0">
            <a:spAutoFit/>
          </a:bodyPr>
          <a:lstStyle/>
          <a:p>
            <a:r>
              <a:rPr lang="en-US" sz="2400" b="1"/>
              <a:t>神的百姓淫乱背叛神</a:t>
            </a:r>
          </a:p>
        </p:txBody>
      </p:sp>
      <p:sp>
        <p:nvSpPr>
          <p:cNvPr id="10" name="TextBox 9">
            <a:extLst>
              <a:ext uri="{FF2B5EF4-FFF2-40B4-BE49-F238E27FC236}">
                <a16:creationId xmlns:a16="http://schemas.microsoft.com/office/drawing/2014/main" id="{F668F7C3-36B0-1427-6E32-827CA3C46E64}"/>
              </a:ext>
            </a:extLst>
          </p:cNvPr>
          <p:cNvSpPr txBox="1"/>
          <p:nvPr/>
        </p:nvSpPr>
        <p:spPr>
          <a:xfrm>
            <a:off x="2411727" y="4800320"/>
            <a:ext cx="4670322" cy="307777"/>
          </a:xfrm>
          <a:prstGeom prst="rect">
            <a:avLst/>
          </a:prstGeom>
          <a:noFill/>
        </p:spPr>
        <p:txBody>
          <a:bodyPr wrap="square">
            <a:spAutoFit/>
          </a:bodyPr>
          <a:lstStyle/>
          <a:p>
            <a:r>
              <a:rPr lang="en-US"/>
              <a:t>The people of Israel commits adultery and betrayed God</a:t>
            </a:r>
          </a:p>
        </p:txBody>
      </p:sp>
      <p:sp>
        <p:nvSpPr>
          <p:cNvPr id="11" name="TextBox 10">
            <a:extLst>
              <a:ext uri="{FF2B5EF4-FFF2-40B4-BE49-F238E27FC236}">
                <a16:creationId xmlns:a16="http://schemas.microsoft.com/office/drawing/2014/main" id="{877C46A6-4C4F-418C-B19C-5BE0C62E5696}"/>
              </a:ext>
            </a:extLst>
          </p:cNvPr>
          <p:cNvSpPr txBox="1"/>
          <p:nvPr/>
        </p:nvSpPr>
        <p:spPr>
          <a:xfrm>
            <a:off x="435897" y="3854807"/>
            <a:ext cx="1353735" cy="738664"/>
          </a:xfrm>
          <a:prstGeom prst="rect">
            <a:avLst/>
          </a:prstGeom>
          <a:noFill/>
        </p:spPr>
        <p:txBody>
          <a:bodyPr wrap="square" rtlCol="0">
            <a:spAutoFit/>
          </a:bodyPr>
          <a:lstStyle/>
          <a:p>
            <a:pPr algn="ctr"/>
            <a:r>
              <a:rPr lang="en-US"/>
              <a:t>结</a:t>
            </a:r>
            <a:r>
              <a:rPr lang="en-US" altLang="zh-CN"/>
              <a:t>16:8-32</a:t>
            </a:r>
            <a:r>
              <a:rPr lang="zh-CN" altLang="en-US"/>
              <a:t>、</a:t>
            </a:r>
            <a:endParaRPr lang="en-SG" altLang="zh-CN"/>
          </a:p>
          <a:p>
            <a:pPr algn="ctr"/>
            <a:r>
              <a:rPr lang="zh-CN" altLang="en-US"/>
              <a:t>耶</a:t>
            </a:r>
            <a:r>
              <a:rPr lang="en-US" altLang="zh-CN"/>
              <a:t>31:32</a:t>
            </a:r>
            <a:r>
              <a:rPr lang="zh-CN" altLang="en-US"/>
              <a:t>、</a:t>
            </a:r>
            <a:endParaRPr lang="en-SG" altLang="zh-CN"/>
          </a:p>
          <a:p>
            <a:pPr algn="ctr"/>
            <a:r>
              <a:rPr lang="zh-CN" altLang="en-US"/>
              <a:t>赛</a:t>
            </a:r>
            <a:r>
              <a:rPr lang="en-US" altLang="zh-CN"/>
              <a:t>54:5-10</a:t>
            </a:r>
            <a:endParaRPr lang="en-US"/>
          </a:p>
        </p:txBody>
      </p:sp>
      <p:pic>
        <p:nvPicPr>
          <p:cNvPr id="2" name="Picture 1">
            <a:extLst>
              <a:ext uri="{FF2B5EF4-FFF2-40B4-BE49-F238E27FC236}">
                <a16:creationId xmlns:a16="http://schemas.microsoft.com/office/drawing/2014/main" id="{43395E9E-DD27-A5CF-403A-3D74F7E47651}"/>
              </a:ext>
            </a:extLst>
          </p:cNvPr>
          <p:cNvPicPr>
            <a:picLocks noChangeAspect="1"/>
          </p:cNvPicPr>
          <p:nvPr/>
        </p:nvPicPr>
        <p:blipFill rotWithShape="1">
          <a:blip r:embed="rId5"/>
          <a:srcRect l="10703" r="24499" b="5567"/>
          <a:stretch/>
        </p:blipFill>
        <p:spPr>
          <a:xfrm>
            <a:off x="2677512" y="35403"/>
            <a:ext cx="3783673" cy="3115078"/>
          </a:xfrm>
          <a:prstGeom prst="rect">
            <a:avLst/>
          </a:prstGeom>
        </p:spPr>
      </p:pic>
    </p:spTree>
    <p:extLst>
      <p:ext uri="{BB962C8B-B14F-4D97-AF65-F5344CB8AC3E}">
        <p14:creationId xmlns:p14="http://schemas.microsoft.com/office/powerpoint/2010/main" val="40661109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9673-4B18-3BEC-AD49-E13CF28A75A0}"/>
              </a:ext>
            </a:extLst>
          </p:cNvPr>
          <p:cNvSpPr>
            <a:spLocks noGrp="1"/>
          </p:cNvSpPr>
          <p:nvPr>
            <p:ph type="title"/>
          </p:nvPr>
        </p:nvSpPr>
        <p:spPr>
          <a:xfrm>
            <a:off x="713225" y="802088"/>
            <a:ext cx="7826476" cy="4341412"/>
          </a:xfrm>
        </p:spPr>
        <p:txBody>
          <a:bodyPr/>
          <a:lstStyle/>
          <a:p>
            <a:pPr>
              <a:lnSpc>
                <a:spcPct val="150000"/>
              </a:lnSpc>
            </a:pPr>
            <a:r>
              <a:rPr lang="zh-CN" altLang="en-US" sz="2800"/>
              <a:t>我要作他们的神</a:t>
            </a:r>
            <a:r>
              <a:rPr lang="zh-CN" altLang="en-US" sz="2000"/>
              <a:t>；</a:t>
            </a:r>
            <a:r>
              <a:rPr lang="zh-CN" altLang="en-US" sz="2800"/>
              <a:t>他们要作我的子民</a:t>
            </a:r>
            <a:br>
              <a:rPr lang="en-SG" altLang="zh-CN" sz="2800"/>
            </a:br>
            <a:r>
              <a:rPr lang="en-SG" altLang="zh-CN" sz="1200"/>
              <a:t>I will be their God; And they shall be my people </a:t>
            </a:r>
            <a:br>
              <a:rPr lang="en-SG" altLang="zh-CN" sz="1200"/>
            </a:br>
            <a:r>
              <a:rPr lang="zh-CN" altLang="en-US" sz="2800"/>
              <a:t>律法写在心上</a:t>
            </a:r>
            <a:br>
              <a:rPr lang="en-SG" altLang="zh-CN" sz="2800"/>
            </a:br>
            <a:r>
              <a:rPr kumimoji="0" lang="en-SG" altLang="zh-CN" sz="1200" b="0" i="0" u="none" strike="noStrike" kern="0" cap="none" spc="0" normalizeH="0" baseline="0" noProof="0">
                <a:ln>
                  <a:noFill/>
                </a:ln>
                <a:solidFill>
                  <a:srgbClr val="383838"/>
                </a:solidFill>
                <a:effectLst/>
                <a:uLnTx/>
                <a:uFillTx/>
                <a:latin typeface="Source Sans Pro SemiBold"/>
                <a:cs typeface="Source Sans Pro SemiBold"/>
                <a:sym typeface="Source Sans Pro SemiBold"/>
              </a:rPr>
              <a:t>The law is written on the heart </a:t>
            </a:r>
            <a:br>
              <a:rPr lang="en-SG" altLang="zh-CN" sz="2800"/>
            </a:br>
            <a:r>
              <a:rPr lang="zh-CN" altLang="en-US" sz="2800"/>
              <a:t>从最小的到至大的</a:t>
            </a:r>
            <a:r>
              <a:rPr lang="zh-CN" altLang="en-US" sz="2000"/>
              <a:t>，</a:t>
            </a:r>
            <a:r>
              <a:rPr lang="zh-CN" altLang="en-US" sz="2800"/>
              <a:t>都必认识我（圣灵的重生）</a:t>
            </a:r>
            <a:br>
              <a:rPr lang="en-SG" altLang="zh-CN" sz="2800"/>
            </a:br>
            <a:r>
              <a:rPr kumimoji="0" lang="en-SG" altLang="zh-CN" sz="1200" b="0" i="0" u="none" strike="noStrike" kern="0" cap="none" spc="0" normalizeH="0" baseline="0" noProof="0">
                <a:ln>
                  <a:noFill/>
                </a:ln>
                <a:solidFill>
                  <a:srgbClr val="383838"/>
                </a:solidFill>
                <a:effectLst/>
                <a:uLnTx/>
                <a:uFillTx/>
                <a:latin typeface="Source Sans Pro SemiBold"/>
                <a:cs typeface="Source Sans Pro SemiBold"/>
                <a:sym typeface="Source Sans Pro SemiBold"/>
              </a:rPr>
              <a:t>from the least to the greatest shall know me (the regeneration of the Holy Spirit) </a:t>
            </a:r>
            <a:br>
              <a:rPr lang="en-SG" altLang="zh-CN" sz="2800"/>
            </a:br>
            <a:r>
              <a:rPr lang="zh-CN" altLang="en-US" sz="2800"/>
              <a:t>宽恕他们的不义</a:t>
            </a:r>
            <a:r>
              <a:rPr lang="zh-CN" altLang="en-US" sz="2000"/>
              <a:t>，</a:t>
            </a:r>
            <a:r>
              <a:rPr lang="zh-CN" altLang="en-US" sz="2800">
                <a:highlight>
                  <a:srgbClr val="FFFF00"/>
                </a:highlight>
              </a:rPr>
              <a:t>不再记念</a:t>
            </a:r>
            <a:r>
              <a:rPr lang="zh-CN" altLang="en-US" sz="2800"/>
              <a:t>他们的罪愆</a:t>
            </a:r>
            <a:br>
              <a:rPr lang="en-US" altLang="zh-CN" sz="2800"/>
            </a:br>
            <a:r>
              <a:rPr kumimoji="0" lang="en-SG" altLang="zh-CN" sz="1200" b="0" i="0" u="none" strike="noStrike" kern="0" cap="none" spc="0" normalizeH="0" baseline="0" noProof="0">
                <a:ln>
                  <a:noFill/>
                </a:ln>
                <a:solidFill>
                  <a:srgbClr val="383838"/>
                </a:solidFill>
                <a:effectLst/>
                <a:uLnTx/>
                <a:uFillTx/>
                <a:latin typeface="Source Sans Pro SemiBold"/>
                <a:cs typeface="Source Sans Pro SemiBold"/>
                <a:sym typeface="Source Sans Pro SemiBold"/>
              </a:rPr>
              <a:t>and shall forgive their unrighteousness, and remember their sins no more</a:t>
            </a:r>
            <a:endParaRPr lang="en-US" sz="2800"/>
          </a:p>
        </p:txBody>
      </p:sp>
      <p:sp>
        <p:nvSpPr>
          <p:cNvPr id="5" name="TextBox 4">
            <a:extLst>
              <a:ext uri="{FF2B5EF4-FFF2-40B4-BE49-F238E27FC236}">
                <a16:creationId xmlns:a16="http://schemas.microsoft.com/office/drawing/2014/main" id="{34C267B7-84AF-FFF3-05CB-0A591751D17D}"/>
              </a:ext>
            </a:extLst>
          </p:cNvPr>
          <p:cNvSpPr txBox="1"/>
          <p:nvPr/>
        </p:nvSpPr>
        <p:spPr>
          <a:xfrm>
            <a:off x="713225" y="96199"/>
            <a:ext cx="2177199" cy="523220"/>
          </a:xfrm>
          <a:prstGeom prst="rect">
            <a:avLst/>
          </a:prstGeom>
          <a:solidFill>
            <a:schemeClr val="accent1"/>
          </a:solidFill>
        </p:spPr>
        <p:txBody>
          <a:bodyPr wrap="none" rtlCol="0">
            <a:spAutoFit/>
          </a:bodyPr>
          <a:lstStyle/>
          <a:p>
            <a:r>
              <a:rPr lang="en-US" sz="2800"/>
              <a:t>新约</a:t>
            </a:r>
            <a:r>
              <a:rPr lang="zh-CN" altLang="en-US"/>
              <a:t> </a:t>
            </a:r>
            <a:r>
              <a:rPr lang="en-US" altLang="zh-CN"/>
              <a:t>New Covenant </a:t>
            </a:r>
            <a:endParaRPr lang="en-US"/>
          </a:p>
        </p:txBody>
      </p:sp>
      <p:pic>
        <p:nvPicPr>
          <p:cNvPr id="3" name="Picture 2">
            <a:extLst>
              <a:ext uri="{FF2B5EF4-FFF2-40B4-BE49-F238E27FC236}">
                <a16:creationId xmlns:a16="http://schemas.microsoft.com/office/drawing/2014/main" id="{EBCBAD69-9F1E-858F-EDCE-D6C1F5A6C1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6355" y="2706183"/>
            <a:ext cx="848839" cy="891403"/>
          </a:xfrm>
          <a:prstGeom prst="rect">
            <a:avLst/>
          </a:prstGeom>
          <a:noFill/>
          <a:ln>
            <a:noFill/>
          </a:ln>
        </p:spPr>
      </p:pic>
      <p:sp>
        <p:nvSpPr>
          <p:cNvPr id="6" name="TextBox 5">
            <a:extLst>
              <a:ext uri="{FF2B5EF4-FFF2-40B4-BE49-F238E27FC236}">
                <a16:creationId xmlns:a16="http://schemas.microsoft.com/office/drawing/2014/main" id="{033B2A45-CFE3-1E3C-9544-D2BC231B12C3}"/>
              </a:ext>
            </a:extLst>
          </p:cNvPr>
          <p:cNvSpPr txBox="1"/>
          <p:nvPr/>
        </p:nvSpPr>
        <p:spPr>
          <a:xfrm>
            <a:off x="2975113" y="249088"/>
            <a:ext cx="4572000" cy="307777"/>
          </a:xfrm>
          <a:prstGeom prst="rect">
            <a:avLst/>
          </a:prstGeom>
          <a:noFill/>
        </p:spPr>
        <p:txBody>
          <a:bodyPr wrap="square">
            <a:spAutoFit/>
          </a:bodyPr>
          <a:lstStyle/>
          <a:p>
            <a:r>
              <a:rPr lang="en-US" sz="1400"/>
              <a:t>来</a:t>
            </a:r>
            <a:r>
              <a:rPr lang="zh-CN" altLang="en-US" sz="1400"/>
              <a:t> </a:t>
            </a:r>
            <a:r>
              <a:rPr lang="en-US" sz="1400"/>
              <a:t>8:6</a:t>
            </a:r>
            <a:r>
              <a:rPr lang="en-US" altLang="zh-CN" sz="1400"/>
              <a:t>-13</a:t>
            </a:r>
            <a:r>
              <a:rPr lang="en-US" sz="1400"/>
              <a:t>  </a:t>
            </a:r>
            <a:endParaRPr lang="en-US"/>
          </a:p>
        </p:txBody>
      </p:sp>
    </p:spTree>
    <p:extLst>
      <p:ext uri="{BB962C8B-B14F-4D97-AF65-F5344CB8AC3E}">
        <p14:creationId xmlns:p14="http://schemas.microsoft.com/office/powerpoint/2010/main" val="16763092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E1D5-24A9-3F8B-4939-B2A8F758B922}"/>
              </a:ext>
            </a:extLst>
          </p:cNvPr>
          <p:cNvSpPr>
            <a:spLocks noGrp="1"/>
          </p:cNvSpPr>
          <p:nvPr>
            <p:ph type="title"/>
          </p:nvPr>
        </p:nvSpPr>
        <p:spPr>
          <a:xfrm>
            <a:off x="2724905" y="459154"/>
            <a:ext cx="5067600" cy="841800"/>
          </a:xfrm>
        </p:spPr>
        <p:txBody>
          <a:bodyPr/>
          <a:lstStyle/>
          <a:p>
            <a:r>
              <a:rPr lang="en-US"/>
              <a:t>不再被定罪!</a:t>
            </a:r>
          </a:p>
        </p:txBody>
      </p:sp>
      <p:sp>
        <p:nvSpPr>
          <p:cNvPr id="4" name="Subtitle 3">
            <a:extLst>
              <a:ext uri="{FF2B5EF4-FFF2-40B4-BE49-F238E27FC236}">
                <a16:creationId xmlns:a16="http://schemas.microsoft.com/office/drawing/2014/main" id="{0D5F29B5-491D-1F1D-B122-C0BA7425B6A3}"/>
              </a:ext>
            </a:extLst>
          </p:cNvPr>
          <p:cNvSpPr>
            <a:spLocks noGrp="1"/>
          </p:cNvSpPr>
          <p:nvPr>
            <p:ph type="subTitle" idx="1"/>
          </p:nvPr>
        </p:nvSpPr>
        <p:spPr>
          <a:xfrm>
            <a:off x="3170114" y="1436501"/>
            <a:ext cx="2262890" cy="375000"/>
          </a:xfrm>
        </p:spPr>
        <p:txBody>
          <a:bodyPr/>
          <a:lstStyle/>
          <a:p>
            <a:r>
              <a:rPr lang="en-US"/>
              <a:t>No longer condemned !</a:t>
            </a:r>
          </a:p>
        </p:txBody>
      </p:sp>
      <p:sp>
        <p:nvSpPr>
          <p:cNvPr id="5" name="TextBox 4">
            <a:extLst>
              <a:ext uri="{FF2B5EF4-FFF2-40B4-BE49-F238E27FC236}">
                <a16:creationId xmlns:a16="http://schemas.microsoft.com/office/drawing/2014/main" id="{E1B61BAE-41B4-BD4B-E14F-2B3C9579AF73}"/>
              </a:ext>
            </a:extLst>
          </p:cNvPr>
          <p:cNvSpPr txBox="1"/>
          <p:nvPr/>
        </p:nvSpPr>
        <p:spPr>
          <a:xfrm>
            <a:off x="1214350" y="2355003"/>
            <a:ext cx="6715300" cy="1261884"/>
          </a:xfrm>
          <a:prstGeom prst="rect">
            <a:avLst/>
          </a:prstGeom>
          <a:noFill/>
        </p:spPr>
        <p:txBody>
          <a:bodyPr wrap="none" rtlCol="0">
            <a:spAutoFit/>
          </a:bodyPr>
          <a:lstStyle/>
          <a:p>
            <a:r>
              <a:rPr lang="en-US" sz="2400"/>
              <a:t>罗 8:1  </a:t>
            </a:r>
            <a:r>
              <a:rPr lang="zh-CN" altLang="en-US" sz="2400"/>
              <a:t>如今，那些在基督耶稣里的就不定罪了。</a:t>
            </a:r>
            <a:endParaRPr lang="en-SG" altLang="zh-CN" sz="2400"/>
          </a:p>
          <a:p>
            <a:endParaRPr lang="en-SG" altLang="zh-CN" sz="2400"/>
          </a:p>
          <a:p>
            <a:br>
              <a:rPr lang="zh-CN" altLang="en-US"/>
            </a:br>
            <a:endParaRPr lang="en-US"/>
          </a:p>
        </p:txBody>
      </p:sp>
      <p:sp>
        <p:nvSpPr>
          <p:cNvPr id="7" name="TextBox 6">
            <a:extLst>
              <a:ext uri="{FF2B5EF4-FFF2-40B4-BE49-F238E27FC236}">
                <a16:creationId xmlns:a16="http://schemas.microsoft.com/office/drawing/2014/main" id="{493BC0C6-66B6-BE81-56F9-4C808CD6B736}"/>
              </a:ext>
            </a:extLst>
          </p:cNvPr>
          <p:cNvSpPr txBox="1"/>
          <p:nvPr/>
        </p:nvSpPr>
        <p:spPr>
          <a:xfrm>
            <a:off x="2081433" y="4147716"/>
            <a:ext cx="4572000" cy="707886"/>
          </a:xfrm>
          <a:prstGeom prst="rect">
            <a:avLst/>
          </a:prstGeom>
          <a:noFill/>
        </p:spPr>
        <p:txBody>
          <a:bodyPr wrap="square">
            <a:spAutoFit/>
          </a:bodyPr>
          <a:lstStyle/>
          <a:p>
            <a:pPr algn="ctr"/>
            <a:r>
              <a:rPr lang="zh-CN" altLang="en-US" sz="2000"/>
              <a:t>约</a:t>
            </a:r>
            <a:r>
              <a:rPr lang="en-US" altLang="zh-CN" sz="2000"/>
              <a:t>3:18</a:t>
            </a:r>
            <a:r>
              <a:rPr lang="zh-CN" altLang="en-US" sz="2000"/>
              <a:t>、约</a:t>
            </a:r>
            <a:r>
              <a:rPr lang="en-US" altLang="zh-CN" sz="2000"/>
              <a:t>5:24</a:t>
            </a:r>
            <a:r>
              <a:rPr lang="zh-CN" altLang="en-US" sz="2000"/>
              <a:t>、徒</a:t>
            </a:r>
            <a:r>
              <a:rPr lang="en-US" altLang="zh-CN" sz="2000"/>
              <a:t>10:43</a:t>
            </a:r>
            <a:r>
              <a:rPr lang="zh-CN" altLang="en-US" sz="2000"/>
              <a:t>、罗</a:t>
            </a:r>
            <a:r>
              <a:rPr lang="en-US" altLang="zh-CN" sz="2000"/>
              <a:t>6:14-15</a:t>
            </a:r>
            <a:r>
              <a:rPr lang="zh-CN" altLang="en-US" sz="2000"/>
              <a:t>、罗</a:t>
            </a:r>
            <a:r>
              <a:rPr lang="en-US" altLang="zh-CN" sz="2000"/>
              <a:t>8:1</a:t>
            </a:r>
            <a:r>
              <a:rPr lang="zh-CN" altLang="en-US" sz="2000"/>
              <a:t>、罗</a:t>
            </a:r>
            <a:r>
              <a:rPr lang="en-US" altLang="zh-CN" sz="2000"/>
              <a:t>10:4</a:t>
            </a:r>
            <a:r>
              <a:rPr lang="zh-CN" altLang="en-US" sz="2000"/>
              <a:t>、罗</a:t>
            </a:r>
            <a:r>
              <a:rPr lang="en-US" altLang="zh-CN" sz="2000"/>
              <a:t>10:13</a:t>
            </a:r>
            <a:r>
              <a:rPr lang="zh-CN" altLang="en-US" sz="2000"/>
              <a:t>、约壹</a:t>
            </a:r>
            <a:r>
              <a:rPr lang="en-US" altLang="zh-CN" sz="2000"/>
              <a:t>1:9</a:t>
            </a:r>
            <a:endParaRPr lang="zh-CN" altLang="en-US" sz="2000"/>
          </a:p>
        </p:txBody>
      </p:sp>
      <p:sp>
        <p:nvSpPr>
          <p:cNvPr id="9" name="TextBox 8">
            <a:extLst>
              <a:ext uri="{FF2B5EF4-FFF2-40B4-BE49-F238E27FC236}">
                <a16:creationId xmlns:a16="http://schemas.microsoft.com/office/drawing/2014/main" id="{9E4A161E-7D2E-4050-06A5-D8B1267DE04C}"/>
              </a:ext>
            </a:extLst>
          </p:cNvPr>
          <p:cNvSpPr txBox="1"/>
          <p:nvPr/>
        </p:nvSpPr>
        <p:spPr>
          <a:xfrm>
            <a:off x="1114213" y="3355277"/>
            <a:ext cx="6815437" cy="307777"/>
          </a:xfrm>
          <a:prstGeom prst="rect">
            <a:avLst/>
          </a:prstGeom>
          <a:noFill/>
        </p:spPr>
        <p:txBody>
          <a:bodyPr wrap="square">
            <a:spAutoFit/>
          </a:bodyPr>
          <a:lstStyle/>
          <a:p>
            <a:r>
              <a:rPr lang="en-US"/>
              <a:t>Rom 8:1  There is therefore now no condemnation for those who are in Christ Jesus.</a:t>
            </a:r>
          </a:p>
        </p:txBody>
      </p:sp>
    </p:spTree>
    <p:extLst>
      <p:ext uri="{BB962C8B-B14F-4D97-AF65-F5344CB8AC3E}">
        <p14:creationId xmlns:p14="http://schemas.microsoft.com/office/powerpoint/2010/main" val="42031590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B11D-F6D5-0007-5350-7168A5A24279}"/>
              </a:ext>
            </a:extLst>
          </p:cNvPr>
          <p:cNvSpPr>
            <a:spLocks noGrp="1"/>
          </p:cNvSpPr>
          <p:nvPr>
            <p:ph type="title"/>
          </p:nvPr>
        </p:nvSpPr>
        <p:spPr>
          <a:xfrm>
            <a:off x="713225" y="472700"/>
            <a:ext cx="5067600" cy="841800"/>
          </a:xfrm>
        </p:spPr>
        <p:txBody>
          <a:bodyPr/>
          <a:lstStyle/>
          <a:p>
            <a:r>
              <a:rPr lang="zh-CN" altLang="en-US"/>
              <a:t>新约中的新命令</a:t>
            </a:r>
            <a:br>
              <a:rPr lang="zh-CN" altLang="en-US"/>
            </a:br>
            <a:endParaRPr lang="en-US"/>
          </a:p>
        </p:txBody>
      </p:sp>
      <p:sp>
        <p:nvSpPr>
          <p:cNvPr id="4" name="Subtitle 3">
            <a:extLst>
              <a:ext uri="{FF2B5EF4-FFF2-40B4-BE49-F238E27FC236}">
                <a16:creationId xmlns:a16="http://schemas.microsoft.com/office/drawing/2014/main" id="{15BF1C0E-57B3-C393-97C0-7B0D0CED082C}"/>
              </a:ext>
            </a:extLst>
          </p:cNvPr>
          <p:cNvSpPr>
            <a:spLocks noGrp="1"/>
          </p:cNvSpPr>
          <p:nvPr>
            <p:ph type="subTitle" idx="1"/>
          </p:nvPr>
        </p:nvSpPr>
        <p:spPr>
          <a:xfrm>
            <a:off x="683304" y="922624"/>
            <a:ext cx="5513100" cy="375000"/>
          </a:xfrm>
        </p:spPr>
        <p:txBody>
          <a:bodyPr/>
          <a:lstStyle/>
          <a:p>
            <a:r>
              <a:rPr lang="en-US"/>
              <a:t>New commandment in new covenant </a:t>
            </a:r>
          </a:p>
        </p:txBody>
      </p:sp>
      <p:pic>
        <p:nvPicPr>
          <p:cNvPr id="3" name="Picture 2">
            <a:extLst>
              <a:ext uri="{FF2B5EF4-FFF2-40B4-BE49-F238E27FC236}">
                <a16:creationId xmlns:a16="http://schemas.microsoft.com/office/drawing/2014/main" id="{2A73EEF2-E22E-9832-D213-6E9B0288115D}"/>
              </a:ext>
            </a:extLst>
          </p:cNvPr>
          <p:cNvPicPr>
            <a:picLocks noChangeAspect="1"/>
          </p:cNvPicPr>
          <p:nvPr/>
        </p:nvPicPr>
        <p:blipFill>
          <a:blip r:embed="rId2"/>
          <a:stretch>
            <a:fillRect/>
          </a:stretch>
        </p:blipFill>
        <p:spPr>
          <a:xfrm>
            <a:off x="5704147" y="729259"/>
            <a:ext cx="2726628" cy="2321683"/>
          </a:xfrm>
          <a:prstGeom prst="rect">
            <a:avLst/>
          </a:prstGeom>
        </p:spPr>
      </p:pic>
      <p:sp>
        <p:nvSpPr>
          <p:cNvPr id="6" name="TextBox 5">
            <a:extLst>
              <a:ext uri="{FF2B5EF4-FFF2-40B4-BE49-F238E27FC236}">
                <a16:creationId xmlns:a16="http://schemas.microsoft.com/office/drawing/2014/main" id="{FCF32FE2-E76B-FFFB-2C62-BCCA990065A9}"/>
              </a:ext>
            </a:extLst>
          </p:cNvPr>
          <p:cNvSpPr txBox="1"/>
          <p:nvPr/>
        </p:nvSpPr>
        <p:spPr>
          <a:xfrm>
            <a:off x="1011398" y="1791049"/>
            <a:ext cx="4572000" cy="800219"/>
          </a:xfrm>
          <a:prstGeom prst="rect">
            <a:avLst/>
          </a:prstGeom>
          <a:noFill/>
        </p:spPr>
        <p:txBody>
          <a:bodyPr wrap="square">
            <a:spAutoFit/>
          </a:bodyPr>
          <a:lstStyle/>
          <a:p>
            <a:r>
              <a:rPr lang="zh-CN" altLang="en-US" sz="3200"/>
              <a:t>基督律法写在心上</a:t>
            </a:r>
            <a:br>
              <a:rPr lang="en-SG" altLang="zh-CN" sz="3200"/>
            </a:br>
            <a:r>
              <a:rPr kumimoji="0" lang="en-SG" altLang="zh-CN" sz="1400" b="0" i="0" u="none" strike="noStrike" kern="0" cap="none" spc="0" normalizeH="0" baseline="0" noProof="0">
                <a:ln>
                  <a:noFill/>
                </a:ln>
                <a:solidFill>
                  <a:srgbClr val="383838"/>
                </a:solidFill>
                <a:effectLst/>
                <a:uLnTx/>
                <a:uFillTx/>
                <a:latin typeface="Source Sans Pro SemiBold"/>
                <a:cs typeface="Source Sans Pro SemiBold"/>
                <a:sym typeface="Source Sans Pro SemiBold"/>
              </a:rPr>
              <a:t>The law of Christ is written on the heart </a:t>
            </a:r>
            <a:endParaRPr lang="en-US"/>
          </a:p>
        </p:txBody>
      </p:sp>
      <p:sp>
        <p:nvSpPr>
          <p:cNvPr id="8" name="TextBox 7">
            <a:extLst>
              <a:ext uri="{FF2B5EF4-FFF2-40B4-BE49-F238E27FC236}">
                <a16:creationId xmlns:a16="http://schemas.microsoft.com/office/drawing/2014/main" id="{8AF2A49E-A516-E687-110C-42A84FBFCF81}"/>
              </a:ext>
            </a:extLst>
          </p:cNvPr>
          <p:cNvSpPr txBox="1"/>
          <p:nvPr/>
        </p:nvSpPr>
        <p:spPr>
          <a:xfrm>
            <a:off x="245328" y="3299418"/>
            <a:ext cx="8898672" cy="1134413"/>
          </a:xfrm>
          <a:prstGeom prst="rect">
            <a:avLst/>
          </a:prstGeom>
          <a:noFill/>
        </p:spPr>
        <p:txBody>
          <a:bodyPr wrap="square">
            <a:spAutoFit/>
          </a:bodyPr>
          <a:lstStyle/>
          <a:p>
            <a:pPr>
              <a:lnSpc>
                <a:spcPct val="150000"/>
              </a:lnSpc>
            </a:pPr>
            <a:r>
              <a:rPr lang="en-US" sz="2400"/>
              <a:t>约 13:34  </a:t>
            </a:r>
            <a:r>
              <a:rPr lang="zh-CN" altLang="en-US" sz="2400"/>
              <a:t>我赐给你们一条</a:t>
            </a:r>
            <a:r>
              <a:rPr lang="zh-CN" altLang="en-US" sz="2400">
                <a:highlight>
                  <a:srgbClr val="FFFF00"/>
                </a:highlight>
              </a:rPr>
              <a:t>新命令</a:t>
            </a:r>
            <a:r>
              <a:rPr lang="zh-CN" altLang="en-US" sz="2400"/>
              <a:t>，乃是叫你们彼此相爱；我怎样爱你们，你们也要怎样相爱。</a:t>
            </a:r>
            <a:endParaRPr lang="en-US"/>
          </a:p>
        </p:txBody>
      </p:sp>
      <p:sp>
        <p:nvSpPr>
          <p:cNvPr id="10" name="TextBox 9">
            <a:extLst>
              <a:ext uri="{FF2B5EF4-FFF2-40B4-BE49-F238E27FC236}">
                <a16:creationId xmlns:a16="http://schemas.microsoft.com/office/drawing/2014/main" id="{26B703E6-019D-AE2D-7A4C-A615E87D6926}"/>
              </a:ext>
            </a:extLst>
          </p:cNvPr>
          <p:cNvSpPr txBox="1"/>
          <p:nvPr/>
        </p:nvSpPr>
        <p:spPr>
          <a:xfrm>
            <a:off x="245328" y="4529516"/>
            <a:ext cx="8898672" cy="523220"/>
          </a:xfrm>
          <a:prstGeom prst="rect">
            <a:avLst/>
          </a:prstGeom>
          <a:noFill/>
        </p:spPr>
        <p:txBody>
          <a:bodyPr wrap="square">
            <a:spAutoFit/>
          </a:bodyPr>
          <a:lstStyle/>
          <a:p>
            <a:r>
              <a:rPr lang="en-US"/>
              <a:t>Joh 13:34 </a:t>
            </a:r>
            <a:r>
              <a:rPr lang="en-US">
                <a:highlight>
                  <a:srgbClr val="FFFF00"/>
                </a:highlight>
              </a:rPr>
              <a:t> A new commandment </a:t>
            </a:r>
            <a:r>
              <a:rPr lang="en-US"/>
              <a:t>I give to you, that you love one another: just as I have loved you, you also are to love one another.</a:t>
            </a:r>
          </a:p>
        </p:txBody>
      </p:sp>
    </p:spTree>
    <p:extLst>
      <p:ext uri="{BB962C8B-B14F-4D97-AF65-F5344CB8AC3E}">
        <p14:creationId xmlns:p14="http://schemas.microsoft.com/office/powerpoint/2010/main" val="35907867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我们若认自己的罪，神是信实的，…"/>
          <p:cNvSpPr txBox="1"/>
          <p:nvPr/>
        </p:nvSpPr>
        <p:spPr>
          <a:xfrm>
            <a:off x="628761" y="756534"/>
            <a:ext cx="7886478" cy="3373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4383" tIns="24383" rIns="24383" bIns="24383">
            <a:spAutoFit/>
          </a:bodyPr>
          <a:lstStyle/>
          <a:p>
            <a:pPr>
              <a:defRPr/>
            </a:pPr>
            <a:r>
              <a:rPr lang="en-US" altLang="zh-CN" sz="3000" b="1">
                <a:latin typeface="SimHei" panose="02010609060101010101" pitchFamily="49" charset="-122"/>
                <a:ea typeface="SimHei" panose="02010609060101010101" pitchFamily="49" charset="-122"/>
                <a:cs typeface="Arial" panose="020B0604020202020204" pitchFamily="34" charset="0"/>
              </a:rPr>
              <a:t>A </a:t>
            </a:r>
            <a:r>
              <a:rPr lang="zh-CN" altLang="en-US" sz="3000" b="1">
                <a:latin typeface="SimHei" panose="02010609060101010101" pitchFamily="49" charset="-122"/>
                <a:ea typeface="SimHei" panose="02010609060101010101" pitchFamily="49" charset="-122"/>
                <a:cs typeface="Arial" panose="020B0604020202020204" pitchFamily="34" charset="0"/>
              </a:rPr>
              <a:t>新命令使我们谦卑不骄傲</a:t>
            </a:r>
            <a:endParaRPr lang="en-US" altLang="zh-CN" sz="3000" b="1">
              <a:latin typeface="SimHei" panose="02010609060101010101" pitchFamily="49" charset="-122"/>
              <a:ea typeface="SimHei" panose="02010609060101010101" pitchFamily="49" charset="-122"/>
              <a:cs typeface="Arial" panose="020B0604020202020204" pitchFamily="34" charset="0"/>
            </a:endParaRPr>
          </a:p>
          <a:p>
            <a:pPr>
              <a:defRPr/>
            </a:pPr>
            <a:r>
              <a:rPr lang="en-US" altLang="zh-CN" sz="1500" b="1">
                <a:latin typeface="SimHei" panose="02010609060101010101" pitchFamily="49" charset="-122"/>
                <a:ea typeface="SimHei" panose="02010609060101010101" pitchFamily="49" charset="-122"/>
                <a:cs typeface="Arial" panose="020B0604020202020204" pitchFamily="34" charset="0"/>
              </a:rPr>
              <a:t>   The new command teaches us to be humble and not proud</a:t>
            </a:r>
            <a:br>
              <a:rPr lang="en-US" altLang="zh-CN" sz="1500" b="1">
                <a:latin typeface="SimHei" panose="02010609060101010101" pitchFamily="49" charset="-122"/>
                <a:ea typeface="SimHei" panose="02010609060101010101" pitchFamily="49" charset="-122"/>
                <a:cs typeface="Arial" panose="020B0604020202020204" pitchFamily="34" charset="0"/>
              </a:rPr>
            </a:br>
            <a:endParaRPr lang="en-US" altLang="zh-CN" sz="1500" b="1">
              <a:latin typeface="SimHei" panose="02010609060101010101" pitchFamily="49" charset="-122"/>
              <a:ea typeface="SimHei" panose="02010609060101010101" pitchFamily="49" charset="-122"/>
              <a:cs typeface="Arial" panose="020B0604020202020204" pitchFamily="34" charset="0"/>
            </a:endParaRPr>
          </a:p>
          <a:p>
            <a:pPr>
              <a:defRPr/>
            </a:pPr>
            <a:endParaRPr lang="en-US" altLang="zh-CN" sz="1500" b="1">
              <a:latin typeface="SimHei" panose="02010609060101010101" pitchFamily="49" charset="-122"/>
              <a:ea typeface="SimHei" panose="02010609060101010101" pitchFamily="49" charset="-122"/>
              <a:cs typeface="Arial" panose="020B0604020202020204" pitchFamily="34" charset="0"/>
            </a:endParaRPr>
          </a:p>
          <a:p>
            <a:pPr>
              <a:defRPr/>
            </a:pPr>
            <a:r>
              <a:rPr lang="en-US" altLang="zh-CN" sz="3000" b="1">
                <a:solidFill>
                  <a:schemeClr val="accent5">
                    <a:lumMod val="25000"/>
                  </a:schemeClr>
                </a:solidFill>
                <a:latin typeface="SimHei" panose="02010609060101010101" pitchFamily="49" charset="-122"/>
                <a:ea typeface="SimHei" panose="02010609060101010101" pitchFamily="49" charset="-122"/>
                <a:cs typeface="Arial" panose="020B0604020202020204" pitchFamily="34" charset="0"/>
              </a:rPr>
              <a:t>B</a:t>
            </a:r>
            <a:r>
              <a:rPr lang="zh-CN" altLang="en-US" sz="3000" b="1">
                <a:solidFill>
                  <a:schemeClr val="accent5">
                    <a:lumMod val="25000"/>
                  </a:schemeClr>
                </a:solidFill>
                <a:latin typeface="SimHei" panose="02010609060101010101" pitchFamily="49" charset="-122"/>
                <a:ea typeface="SimHei" panose="02010609060101010101" pitchFamily="49" charset="-122"/>
                <a:cs typeface="Arial" panose="020B0604020202020204" pitchFamily="34" charset="0"/>
              </a:rPr>
              <a:t> 新命令提醒我们需要主耶稣的救赎</a:t>
            </a:r>
            <a:endParaRPr lang="en-US" altLang="zh-CN" sz="3000" b="1">
              <a:solidFill>
                <a:schemeClr val="accent5">
                  <a:lumMod val="25000"/>
                </a:schemeClr>
              </a:solidFill>
              <a:latin typeface="SimHei" panose="02010609060101010101" pitchFamily="49" charset="-122"/>
              <a:ea typeface="SimHei" panose="02010609060101010101" pitchFamily="49" charset="-122"/>
              <a:cs typeface="Arial" panose="020B0604020202020204" pitchFamily="34" charset="0"/>
            </a:endParaRPr>
          </a:p>
          <a:p>
            <a:pPr>
              <a:defRPr/>
            </a:pPr>
            <a:r>
              <a:rPr lang="en-SG" altLang="zh-CN" sz="1500" b="1">
                <a:solidFill>
                  <a:schemeClr val="accent5">
                    <a:lumMod val="25000"/>
                  </a:schemeClr>
                </a:solidFill>
                <a:latin typeface="SimHei" panose="02010609060101010101" pitchFamily="49" charset="-122"/>
                <a:ea typeface="SimHei" panose="02010609060101010101" pitchFamily="49" charset="-122"/>
                <a:cs typeface="Arial" panose="020B0604020202020204" pitchFamily="34" charset="0"/>
              </a:rPr>
              <a:t>    The new command reminds us of the need for salvation from the Lord Jesus</a:t>
            </a:r>
            <a:br>
              <a:rPr lang="en-SG" altLang="zh-CN" sz="1500" b="1">
                <a:solidFill>
                  <a:schemeClr val="accent5">
                    <a:lumMod val="25000"/>
                  </a:schemeClr>
                </a:solidFill>
                <a:latin typeface="SimHei" panose="02010609060101010101" pitchFamily="49" charset="-122"/>
                <a:ea typeface="SimHei" panose="02010609060101010101" pitchFamily="49" charset="-122"/>
                <a:cs typeface="Arial" panose="020B0604020202020204" pitchFamily="34" charset="0"/>
              </a:rPr>
            </a:br>
            <a:endParaRPr lang="en-SG" altLang="zh-CN" sz="1500" b="1">
              <a:solidFill>
                <a:schemeClr val="accent5">
                  <a:lumMod val="25000"/>
                </a:schemeClr>
              </a:solidFill>
              <a:latin typeface="SimHei" panose="02010609060101010101" pitchFamily="49" charset="-122"/>
              <a:ea typeface="SimHei" panose="02010609060101010101" pitchFamily="49" charset="-122"/>
              <a:cs typeface="Arial" panose="020B0604020202020204" pitchFamily="34" charset="0"/>
            </a:endParaRPr>
          </a:p>
          <a:p>
            <a:pPr>
              <a:defRPr/>
            </a:pPr>
            <a:r>
              <a:rPr lang="zh-CN" altLang="en-US" sz="1500" b="1">
                <a:latin typeface="SimHei" panose="02010609060101010101" pitchFamily="49" charset="-122"/>
                <a:ea typeface="SimHei" panose="02010609060101010101" pitchFamily="49" charset="-122"/>
                <a:cs typeface="Arial" panose="020B0604020202020204" pitchFamily="34" charset="0"/>
              </a:rPr>
              <a:t> </a:t>
            </a:r>
            <a:endParaRPr lang="en-SG" altLang="zh-CN" sz="1500" b="1">
              <a:latin typeface="SimHei" panose="02010609060101010101" pitchFamily="49" charset="-122"/>
              <a:ea typeface="SimHei" panose="02010609060101010101" pitchFamily="49" charset="-122"/>
              <a:cs typeface="Arial" panose="020B0604020202020204" pitchFamily="34" charset="0"/>
            </a:endParaRPr>
          </a:p>
          <a:p>
            <a:pPr>
              <a:defRPr/>
            </a:pPr>
            <a:r>
              <a:rPr lang="en-US" altLang="zh-CN" sz="3000" b="1">
                <a:latin typeface="SimHei" panose="02010609060101010101" pitchFamily="49" charset="-122"/>
                <a:ea typeface="SimHei" panose="02010609060101010101" pitchFamily="49" charset="-122"/>
                <a:cs typeface="Arial" panose="020B0604020202020204" pitchFamily="34" charset="0"/>
              </a:rPr>
              <a:t>C</a:t>
            </a:r>
            <a:r>
              <a:rPr lang="zh-CN" altLang="en-US" sz="3000" b="1">
                <a:latin typeface="SimHei" panose="02010609060101010101" pitchFamily="49" charset="-122"/>
                <a:ea typeface="SimHei" panose="02010609060101010101" pitchFamily="49" charset="-122"/>
                <a:cs typeface="Arial" panose="020B0604020202020204" pitchFamily="34" charset="0"/>
              </a:rPr>
              <a:t> 新命令教我们明白主的心意</a:t>
            </a:r>
            <a:endParaRPr lang="en-US" altLang="zh-CN" sz="3000" b="1">
              <a:latin typeface="SimHei" panose="02010609060101010101" pitchFamily="49" charset="-122"/>
              <a:ea typeface="SimHei" panose="02010609060101010101" pitchFamily="49" charset="-122"/>
              <a:cs typeface="Arial" panose="020B0604020202020204" pitchFamily="34" charset="0"/>
            </a:endParaRPr>
          </a:p>
          <a:p>
            <a:pPr>
              <a:defRPr/>
            </a:pPr>
            <a:r>
              <a:rPr lang="en-SG" altLang="zh-CN" sz="1500" b="1">
                <a:latin typeface="SimHei" panose="02010609060101010101" pitchFamily="49" charset="-122"/>
                <a:ea typeface="SimHei" panose="02010609060101010101" pitchFamily="49" charset="-122"/>
                <a:cs typeface="Arial" panose="020B0604020202020204" pitchFamily="34" charset="0"/>
              </a:rPr>
              <a:t>   The new command teaches us to understand the Lord's will</a:t>
            </a:r>
            <a:r>
              <a:rPr lang="zh-CN" altLang="en-US" sz="1500" b="1">
                <a:latin typeface="SimHei" panose="02010609060101010101" pitchFamily="49" charset="-122"/>
                <a:ea typeface="SimHei" panose="02010609060101010101" pitchFamily="49" charset="-122"/>
                <a:cs typeface="Arial" panose="020B0604020202020204" pitchFamily="34" charset="0"/>
              </a:rPr>
              <a:t>   </a:t>
            </a:r>
            <a:br>
              <a:rPr lang="en-SG" altLang="zh-CN" sz="4500" b="1">
                <a:latin typeface="SimHei" panose="02010609060101010101" pitchFamily="49" charset="-122"/>
                <a:ea typeface="SimHei" panose="02010609060101010101" pitchFamily="49" charset="-122"/>
                <a:cs typeface="Arial" panose="020B0604020202020204" pitchFamily="34" charset="0"/>
              </a:rPr>
            </a:br>
            <a:br>
              <a:rPr lang="en-US" altLang="zh-CN" sz="1050" b="1">
                <a:latin typeface="SimHei" panose="02010609060101010101" pitchFamily="49" charset="-122"/>
                <a:ea typeface="SimHei" panose="02010609060101010101" pitchFamily="49" charset="-122"/>
                <a:cs typeface="Arial" panose="020B0604020202020204" pitchFamily="34" charset="0"/>
              </a:rPr>
            </a:br>
            <a:endParaRPr lang="zh-CN" altLang="en-US" sz="1050" b="1" kern="1200">
              <a:solidFill>
                <a:prstClr val="white"/>
              </a:solidFill>
              <a:latin typeface="SimHei" panose="02010609060101010101" pitchFamily="49" charset="-122"/>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7596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A8E36C-7936-0E6E-6CE7-21152D6B751A}"/>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09D05B1A-0F3A-DFF0-3FED-6B904A837D78}"/>
              </a:ext>
            </a:extLst>
          </p:cNvPr>
          <p:cNvSpPr txBox="1"/>
          <p:nvPr/>
        </p:nvSpPr>
        <p:spPr>
          <a:xfrm>
            <a:off x="1914866" y="108066"/>
            <a:ext cx="5314275" cy="1046440"/>
          </a:xfrm>
          <a:prstGeom prst="rect">
            <a:avLst/>
          </a:prstGeom>
          <a:noFill/>
        </p:spPr>
        <p:txBody>
          <a:bodyPr wrap="none" rtlCol="0">
            <a:spAutoFit/>
          </a:bodyPr>
          <a:lstStyle/>
          <a:p>
            <a:pPr algn="ctr"/>
            <a:r>
              <a:rPr lang="en-US" sz="4800" b="1">
                <a:solidFill>
                  <a:schemeClr val="bg1"/>
                </a:solidFill>
              </a:rPr>
              <a:t>蛇的后裔(敌基督</a:t>
            </a:r>
            <a:r>
              <a:rPr lang="zh-CN" altLang="en-US" sz="4800" b="1">
                <a:solidFill>
                  <a:schemeClr val="bg1"/>
                </a:solidFill>
              </a:rPr>
              <a:t>）</a:t>
            </a:r>
            <a:endParaRPr lang="en-US" sz="6000" b="1">
              <a:solidFill>
                <a:schemeClr val="bg1"/>
              </a:solidFill>
            </a:endParaRPr>
          </a:p>
          <a:p>
            <a:pPr algn="ctr"/>
            <a:r>
              <a:rPr lang="en-US" b="1">
                <a:solidFill>
                  <a:schemeClr val="bg1"/>
                </a:solidFill>
              </a:rPr>
              <a:t>The offspring of Satan </a:t>
            </a:r>
            <a:r>
              <a:rPr lang="zh-CN" altLang="en-US" b="1">
                <a:solidFill>
                  <a:schemeClr val="bg1"/>
                </a:solidFill>
              </a:rPr>
              <a:t>（</a:t>
            </a:r>
            <a:r>
              <a:rPr lang="en-US" altLang="zh-CN" b="1">
                <a:solidFill>
                  <a:schemeClr val="bg1"/>
                </a:solidFill>
              </a:rPr>
              <a:t>AntiChrist)</a:t>
            </a:r>
            <a:endParaRPr lang="en-US" b="1">
              <a:solidFill>
                <a:schemeClr val="bg1"/>
              </a:solidFill>
            </a:endParaRPr>
          </a:p>
        </p:txBody>
      </p:sp>
      <p:pic>
        <p:nvPicPr>
          <p:cNvPr id="2" name="Picture 1">
            <a:extLst>
              <a:ext uri="{FF2B5EF4-FFF2-40B4-BE49-F238E27FC236}">
                <a16:creationId xmlns:a16="http://schemas.microsoft.com/office/drawing/2014/main" id="{155D0984-E34A-5631-95D0-BA51AE67E319}"/>
              </a:ext>
            </a:extLst>
          </p:cNvPr>
          <p:cNvPicPr>
            <a:picLocks noChangeAspect="1"/>
          </p:cNvPicPr>
          <p:nvPr/>
        </p:nvPicPr>
        <p:blipFill>
          <a:blip r:embed="rId2"/>
          <a:stretch>
            <a:fillRect/>
          </a:stretch>
        </p:blipFill>
        <p:spPr>
          <a:xfrm>
            <a:off x="3835608" y="1835358"/>
            <a:ext cx="1472784" cy="1472784"/>
          </a:xfrm>
          <a:prstGeom prst="rect">
            <a:avLst/>
          </a:prstGeom>
        </p:spPr>
      </p:pic>
      <p:sp>
        <p:nvSpPr>
          <p:cNvPr id="4" name="TextBox 3">
            <a:extLst>
              <a:ext uri="{FF2B5EF4-FFF2-40B4-BE49-F238E27FC236}">
                <a16:creationId xmlns:a16="http://schemas.microsoft.com/office/drawing/2014/main" id="{37D6B532-5749-A000-4FD5-F6F666212D90}"/>
              </a:ext>
            </a:extLst>
          </p:cNvPr>
          <p:cNvSpPr txBox="1"/>
          <p:nvPr/>
        </p:nvSpPr>
        <p:spPr>
          <a:xfrm>
            <a:off x="1452460" y="3983969"/>
            <a:ext cx="6516837" cy="646331"/>
          </a:xfrm>
          <a:prstGeom prst="rect">
            <a:avLst/>
          </a:prstGeom>
          <a:noFill/>
        </p:spPr>
        <p:txBody>
          <a:bodyPr wrap="square">
            <a:spAutoFit/>
          </a:bodyPr>
          <a:lstStyle/>
          <a:p>
            <a:r>
              <a:rPr lang="en-US" sz="1800">
                <a:solidFill>
                  <a:schemeClr val="bg1"/>
                </a:solidFill>
                <a:latin typeface="Source Sans Pro SemiBold"/>
                <a:cs typeface="Source Sans Pro SemiBold"/>
                <a:sym typeface="Source Sans Pro SemiBold"/>
              </a:rPr>
              <a:t>但</a:t>
            </a:r>
            <a:r>
              <a:rPr lang="en-US" altLang="zh-CN" sz="1800">
                <a:solidFill>
                  <a:schemeClr val="bg1"/>
                </a:solidFill>
                <a:latin typeface="Source Sans Pro SemiBold"/>
                <a:cs typeface="Source Sans Pro SemiBold"/>
                <a:sym typeface="Source Sans Pro SemiBold"/>
              </a:rPr>
              <a:t>7:23-25</a:t>
            </a:r>
            <a:r>
              <a:rPr lang="zh-CN" altLang="en-US" sz="1800">
                <a:solidFill>
                  <a:schemeClr val="bg1"/>
                </a:solidFill>
                <a:latin typeface="Source Sans Pro SemiBold"/>
                <a:cs typeface="Source Sans Pro SemiBold"/>
                <a:sym typeface="Source Sans Pro SemiBold"/>
              </a:rPr>
              <a:t>、但</a:t>
            </a:r>
            <a:r>
              <a:rPr lang="en-US" altLang="zh-CN" sz="1800">
                <a:solidFill>
                  <a:schemeClr val="bg1"/>
                </a:solidFill>
                <a:latin typeface="Source Sans Pro SemiBold"/>
                <a:cs typeface="Source Sans Pro SemiBold"/>
                <a:sym typeface="Source Sans Pro SemiBold"/>
              </a:rPr>
              <a:t>8:23-25</a:t>
            </a:r>
            <a:r>
              <a:rPr lang="zh-CN" altLang="en-US" sz="1800">
                <a:solidFill>
                  <a:schemeClr val="bg1"/>
                </a:solidFill>
                <a:latin typeface="Source Sans Pro SemiBold"/>
                <a:cs typeface="Source Sans Pro SemiBold"/>
                <a:sym typeface="Source Sans Pro SemiBold"/>
              </a:rPr>
              <a:t>、但</a:t>
            </a:r>
            <a:r>
              <a:rPr lang="en-US" altLang="zh-CN" sz="1800">
                <a:solidFill>
                  <a:schemeClr val="bg1"/>
                </a:solidFill>
                <a:latin typeface="Source Sans Pro SemiBold"/>
                <a:cs typeface="Source Sans Pro SemiBold"/>
                <a:sym typeface="Source Sans Pro SemiBold"/>
              </a:rPr>
              <a:t>11:36-39</a:t>
            </a:r>
            <a:r>
              <a:rPr lang="zh-CN" altLang="en-US" sz="1800">
                <a:solidFill>
                  <a:schemeClr val="bg1"/>
                </a:solidFill>
                <a:latin typeface="Source Sans Pro SemiBold"/>
                <a:cs typeface="Source Sans Pro SemiBold"/>
                <a:sym typeface="Source Sans Pro SemiBold"/>
              </a:rPr>
              <a:t>、赛</a:t>
            </a:r>
            <a:r>
              <a:rPr lang="en-US" altLang="zh-CN" sz="1800">
                <a:solidFill>
                  <a:schemeClr val="bg1"/>
                </a:solidFill>
                <a:latin typeface="Source Sans Pro SemiBold"/>
                <a:cs typeface="Source Sans Pro SemiBold"/>
                <a:sym typeface="Source Sans Pro SemiBold"/>
              </a:rPr>
              <a:t>14:12-15</a:t>
            </a:r>
            <a:r>
              <a:rPr lang="zh-CN" altLang="en-US" sz="1800">
                <a:solidFill>
                  <a:schemeClr val="bg1"/>
                </a:solidFill>
                <a:latin typeface="Source Sans Pro SemiBold"/>
                <a:cs typeface="Source Sans Pro SemiBold"/>
                <a:sym typeface="Source Sans Pro SemiBold"/>
              </a:rPr>
              <a:t>、结</a:t>
            </a:r>
            <a:r>
              <a:rPr lang="en-US" altLang="zh-CN" sz="1800">
                <a:solidFill>
                  <a:schemeClr val="bg1"/>
                </a:solidFill>
                <a:latin typeface="Source Sans Pro SemiBold"/>
                <a:cs typeface="Source Sans Pro SemiBold"/>
                <a:sym typeface="Source Sans Pro SemiBold"/>
              </a:rPr>
              <a:t>28:12-17</a:t>
            </a:r>
            <a:r>
              <a:rPr lang="zh-CN" altLang="en-US" sz="1800">
                <a:solidFill>
                  <a:schemeClr val="bg1"/>
                </a:solidFill>
                <a:latin typeface="Source Sans Pro SemiBold"/>
                <a:cs typeface="Source Sans Pro SemiBold"/>
                <a:sym typeface="Source Sans Pro SemiBold"/>
              </a:rPr>
              <a:t>、结</a:t>
            </a:r>
            <a:r>
              <a:rPr lang="en-US" altLang="zh-CN" sz="1800">
                <a:solidFill>
                  <a:schemeClr val="bg1"/>
                </a:solidFill>
                <a:latin typeface="Source Sans Pro SemiBold"/>
                <a:cs typeface="Source Sans Pro SemiBold"/>
                <a:sym typeface="Source Sans Pro SemiBold"/>
              </a:rPr>
              <a:t>38-39</a:t>
            </a:r>
            <a:r>
              <a:rPr lang="zh-CN" altLang="en-US" sz="1800">
                <a:solidFill>
                  <a:schemeClr val="bg1"/>
                </a:solidFill>
                <a:latin typeface="Source Sans Pro SemiBold"/>
                <a:cs typeface="Source Sans Pro SemiBold"/>
                <a:sym typeface="Source Sans Pro SemiBold"/>
              </a:rPr>
              <a:t>、太</a:t>
            </a:r>
            <a:r>
              <a:rPr lang="en-US" altLang="zh-CN" sz="1800">
                <a:solidFill>
                  <a:schemeClr val="bg1"/>
                </a:solidFill>
                <a:latin typeface="Source Sans Pro SemiBold"/>
                <a:cs typeface="Source Sans Pro SemiBold"/>
                <a:sym typeface="Source Sans Pro SemiBold"/>
              </a:rPr>
              <a:t>24:15</a:t>
            </a:r>
            <a:r>
              <a:rPr lang="zh-CN" altLang="en-US" sz="1800">
                <a:solidFill>
                  <a:schemeClr val="bg1"/>
                </a:solidFill>
                <a:latin typeface="Source Sans Pro SemiBold"/>
                <a:cs typeface="Source Sans Pro SemiBold"/>
                <a:sym typeface="Source Sans Pro SemiBold"/>
              </a:rPr>
              <a:t>、帖后</a:t>
            </a:r>
            <a:r>
              <a:rPr lang="en-US" altLang="zh-CN" sz="1800">
                <a:solidFill>
                  <a:schemeClr val="bg1"/>
                </a:solidFill>
                <a:latin typeface="Source Sans Pro SemiBold"/>
                <a:cs typeface="Source Sans Pro SemiBold"/>
                <a:sym typeface="Source Sans Pro SemiBold"/>
              </a:rPr>
              <a:t>2:3-4</a:t>
            </a:r>
            <a:r>
              <a:rPr lang="zh-CN" altLang="en-US" sz="1800">
                <a:solidFill>
                  <a:schemeClr val="bg1"/>
                </a:solidFill>
                <a:latin typeface="Source Sans Pro SemiBold"/>
                <a:cs typeface="Source Sans Pro SemiBold"/>
                <a:sym typeface="Source Sans Pro SemiBold"/>
              </a:rPr>
              <a:t>、约壹</a:t>
            </a:r>
            <a:r>
              <a:rPr lang="en-US" altLang="zh-CN" sz="1800">
                <a:solidFill>
                  <a:schemeClr val="bg1"/>
                </a:solidFill>
                <a:latin typeface="Source Sans Pro SemiBold"/>
                <a:cs typeface="Source Sans Pro SemiBold"/>
                <a:sym typeface="Source Sans Pro SemiBold"/>
              </a:rPr>
              <a:t>2:18</a:t>
            </a:r>
            <a:r>
              <a:rPr lang="zh-CN" altLang="en-US" sz="1800">
                <a:solidFill>
                  <a:schemeClr val="bg1"/>
                </a:solidFill>
                <a:latin typeface="Source Sans Pro SemiBold"/>
                <a:cs typeface="Source Sans Pro SemiBold"/>
                <a:sym typeface="Source Sans Pro SemiBold"/>
              </a:rPr>
              <a:t>、约壹</a:t>
            </a:r>
            <a:r>
              <a:rPr lang="en-US" altLang="zh-CN" sz="1800">
                <a:solidFill>
                  <a:schemeClr val="bg1"/>
                </a:solidFill>
                <a:latin typeface="Source Sans Pro SemiBold"/>
                <a:cs typeface="Source Sans Pro SemiBold"/>
                <a:sym typeface="Source Sans Pro SemiBold"/>
              </a:rPr>
              <a:t>4:3</a:t>
            </a:r>
            <a:r>
              <a:rPr lang="zh-CN" altLang="en-US" sz="1800">
                <a:solidFill>
                  <a:schemeClr val="bg1"/>
                </a:solidFill>
                <a:latin typeface="Source Sans Pro SemiBold"/>
                <a:cs typeface="Source Sans Pro SemiBold"/>
                <a:sym typeface="Source Sans Pro SemiBold"/>
              </a:rPr>
              <a:t>、启</a:t>
            </a:r>
            <a:r>
              <a:rPr lang="en-US" altLang="zh-CN" sz="1800">
                <a:solidFill>
                  <a:schemeClr val="bg1"/>
                </a:solidFill>
                <a:latin typeface="Source Sans Pro SemiBold"/>
                <a:cs typeface="Source Sans Pro SemiBold"/>
                <a:sym typeface="Source Sans Pro SemiBold"/>
              </a:rPr>
              <a:t>13:1-18</a:t>
            </a:r>
            <a:endParaRPr lang="en-US" sz="1800">
              <a:solidFill>
                <a:schemeClr val="bg1"/>
              </a:solidFill>
            </a:endParaRPr>
          </a:p>
        </p:txBody>
      </p:sp>
      <p:sp>
        <p:nvSpPr>
          <p:cNvPr id="5" name="TextBox 4">
            <a:extLst>
              <a:ext uri="{FF2B5EF4-FFF2-40B4-BE49-F238E27FC236}">
                <a16:creationId xmlns:a16="http://schemas.microsoft.com/office/drawing/2014/main" id="{3DECE8FA-8446-D2CC-81AE-83F7DCA88E13}"/>
              </a:ext>
            </a:extLst>
          </p:cNvPr>
          <p:cNvSpPr txBox="1"/>
          <p:nvPr/>
        </p:nvSpPr>
        <p:spPr>
          <a:xfrm>
            <a:off x="5838614" y="2303969"/>
            <a:ext cx="954107" cy="646331"/>
          </a:xfrm>
          <a:prstGeom prst="rect">
            <a:avLst/>
          </a:prstGeom>
          <a:noFill/>
        </p:spPr>
        <p:txBody>
          <a:bodyPr wrap="none" rtlCol="0">
            <a:spAutoFit/>
          </a:bodyPr>
          <a:lstStyle/>
          <a:p>
            <a:r>
              <a:rPr lang="en-US" sz="3600">
                <a:solidFill>
                  <a:schemeClr val="bg1"/>
                </a:solidFill>
              </a:rPr>
              <a:t>666</a:t>
            </a:r>
            <a:endParaRPr lang="en-US">
              <a:solidFill>
                <a:schemeClr val="bg1"/>
              </a:solidFill>
            </a:endParaRPr>
          </a:p>
        </p:txBody>
      </p:sp>
    </p:spTree>
    <p:extLst>
      <p:ext uri="{BB962C8B-B14F-4D97-AF65-F5344CB8AC3E}">
        <p14:creationId xmlns:p14="http://schemas.microsoft.com/office/powerpoint/2010/main" val="32200983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E89002-337B-5FEE-ABD8-DFEDC9693FBE}"/>
              </a:ext>
            </a:extLst>
          </p:cNvPr>
          <p:cNvPicPr>
            <a:picLocks noChangeAspect="1"/>
          </p:cNvPicPr>
          <p:nvPr/>
        </p:nvPicPr>
        <p:blipFill>
          <a:blip r:embed="rId2"/>
          <a:stretch>
            <a:fillRect/>
          </a:stretch>
        </p:blipFill>
        <p:spPr>
          <a:xfrm>
            <a:off x="3274352" y="1939392"/>
            <a:ext cx="2731265" cy="2731265"/>
          </a:xfrm>
          <a:prstGeom prst="rect">
            <a:avLst/>
          </a:prstGeom>
        </p:spPr>
      </p:pic>
      <p:sp>
        <p:nvSpPr>
          <p:cNvPr id="8" name="TextBox 7">
            <a:extLst>
              <a:ext uri="{FF2B5EF4-FFF2-40B4-BE49-F238E27FC236}">
                <a16:creationId xmlns:a16="http://schemas.microsoft.com/office/drawing/2014/main" id="{09D05B1A-0F3A-DFF0-3FED-6B904A837D78}"/>
              </a:ext>
            </a:extLst>
          </p:cNvPr>
          <p:cNvSpPr txBox="1"/>
          <p:nvPr/>
        </p:nvSpPr>
        <p:spPr>
          <a:xfrm>
            <a:off x="3325504" y="108066"/>
            <a:ext cx="2492991" cy="1661993"/>
          </a:xfrm>
          <a:prstGeom prst="rect">
            <a:avLst/>
          </a:prstGeom>
          <a:noFill/>
        </p:spPr>
        <p:txBody>
          <a:bodyPr wrap="none" rtlCol="0">
            <a:spAutoFit/>
          </a:bodyPr>
          <a:lstStyle/>
          <a:p>
            <a:pPr algn="ctr"/>
            <a:r>
              <a:rPr lang="en-US" sz="6000" b="1"/>
              <a:t>王归来</a:t>
            </a:r>
          </a:p>
          <a:p>
            <a:pPr algn="ctr"/>
            <a:r>
              <a:rPr lang="en-US" b="1"/>
              <a:t>The return </a:t>
            </a:r>
          </a:p>
          <a:p>
            <a:pPr algn="ctr"/>
            <a:r>
              <a:rPr lang="en-US" b="1"/>
              <a:t>of the</a:t>
            </a:r>
          </a:p>
          <a:p>
            <a:pPr algn="ctr"/>
            <a:r>
              <a:rPr lang="en-US" b="1"/>
              <a:t>King </a:t>
            </a:r>
          </a:p>
        </p:txBody>
      </p:sp>
    </p:spTree>
    <p:extLst>
      <p:ext uri="{BB962C8B-B14F-4D97-AF65-F5344CB8AC3E}">
        <p14:creationId xmlns:p14="http://schemas.microsoft.com/office/powerpoint/2010/main" val="17340319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60E6C2B-259A-C803-50BA-5FB93E8070F9}"/>
              </a:ext>
            </a:extLst>
          </p:cNvPr>
          <p:cNvSpPr>
            <a:spLocks noGrp="1"/>
          </p:cNvSpPr>
          <p:nvPr>
            <p:ph type="subTitle" idx="1"/>
          </p:nvPr>
        </p:nvSpPr>
        <p:spPr>
          <a:xfrm>
            <a:off x="1278836" y="3351439"/>
            <a:ext cx="7235686" cy="836248"/>
          </a:xfrm>
        </p:spPr>
        <p:txBody>
          <a:bodyPr/>
          <a:lstStyle/>
          <a:p>
            <a:r>
              <a:rPr lang="en-US" sz="2000" b="1"/>
              <a:t>启20:10 </a:t>
            </a:r>
            <a:r>
              <a:rPr lang="zh-CN" altLang="en-US" sz="2000" b="1"/>
              <a:t>那迷惑他们的魔鬼被扔在硫磺的火湖里，就是兽和</a:t>
            </a:r>
            <a:endParaRPr lang="en-SG" altLang="zh-CN" sz="2000" b="1"/>
          </a:p>
          <a:p>
            <a:r>
              <a:rPr lang="zh-CN" altLang="en-US" sz="2000" b="1"/>
              <a:t>假先知所在的地方。他们必昼夜受痛苦，直到永永远远。</a:t>
            </a:r>
          </a:p>
          <a:p>
            <a:br>
              <a:rPr lang="zh-CN" altLang="en-US"/>
            </a:br>
            <a:endParaRPr lang="en-US"/>
          </a:p>
        </p:txBody>
      </p:sp>
      <p:pic>
        <p:nvPicPr>
          <p:cNvPr id="5" name="Picture 4">
            <a:extLst>
              <a:ext uri="{FF2B5EF4-FFF2-40B4-BE49-F238E27FC236}">
                <a16:creationId xmlns:a16="http://schemas.microsoft.com/office/drawing/2014/main" id="{EAB5FE88-6CE7-EA5D-6859-8F6B9153CA87}"/>
              </a:ext>
            </a:extLst>
          </p:cNvPr>
          <p:cNvPicPr>
            <a:picLocks noChangeAspect="1"/>
          </p:cNvPicPr>
          <p:nvPr/>
        </p:nvPicPr>
        <p:blipFill>
          <a:blip r:embed="rId2"/>
          <a:stretch>
            <a:fillRect/>
          </a:stretch>
        </p:blipFill>
        <p:spPr>
          <a:xfrm>
            <a:off x="2281583" y="541682"/>
            <a:ext cx="4673600" cy="2628900"/>
          </a:xfrm>
          <a:prstGeom prst="rect">
            <a:avLst/>
          </a:prstGeom>
        </p:spPr>
      </p:pic>
      <p:sp>
        <p:nvSpPr>
          <p:cNvPr id="7" name="TextBox 6">
            <a:extLst>
              <a:ext uri="{FF2B5EF4-FFF2-40B4-BE49-F238E27FC236}">
                <a16:creationId xmlns:a16="http://schemas.microsoft.com/office/drawing/2014/main" id="{6FBF129B-9942-599F-DB46-BD1D654B92FF}"/>
              </a:ext>
            </a:extLst>
          </p:cNvPr>
          <p:cNvSpPr txBox="1"/>
          <p:nvPr/>
        </p:nvSpPr>
        <p:spPr>
          <a:xfrm>
            <a:off x="1053548" y="4245642"/>
            <a:ext cx="8017565" cy="646331"/>
          </a:xfrm>
          <a:prstGeom prst="rect">
            <a:avLst/>
          </a:prstGeom>
          <a:noFill/>
        </p:spPr>
        <p:txBody>
          <a:bodyPr wrap="square">
            <a:spAutoFit/>
          </a:bodyPr>
          <a:lstStyle/>
          <a:p>
            <a:br>
              <a:rPr lang="en-US" sz="1200"/>
            </a:br>
            <a:r>
              <a:rPr lang="en-US" sz="1200"/>
              <a:t>Rev 20:10  and the devil who had deceived them was thrown into the lake of fire and sulfur where the beast and the false prophet were, and they will be tormented day and night forever and ever.</a:t>
            </a:r>
          </a:p>
        </p:txBody>
      </p:sp>
    </p:spTree>
    <p:extLst>
      <p:ext uri="{BB962C8B-B14F-4D97-AF65-F5344CB8AC3E}">
        <p14:creationId xmlns:p14="http://schemas.microsoft.com/office/powerpoint/2010/main" val="15539410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red dress&#10;&#10;Description automatically generated">
            <a:extLst>
              <a:ext uri="{FF2B5EF4-FFF2-40B4-BE49-F238E27FC236}">
                <a16:creationId xmlns:a16="http://schemas.microsoft.com/office/drawing/2014/main" id="{1C433843-4288-9F63-B3F8-2086EA4E4FA9}"/>
              </a:ext>
            </a:extLst>
          </p:cNvPr>
          <p:cNvPicPr>
            <a:picLocks noChangeAspect="1"/>
          </p:cNvPicPr>
          <p:nvPr/>
        </p:nvPicPr>
        <p:blipFill>
          <a:blip r:embed="rId2"/>
          <a:stretch>
            <a:fillRect/>
          </a:stretch>
        </p:blipFill>
        <p:spPr>
          <a:xfrm>
            <a:off x="2931011" y="95121"/>
            <a:ext cx="2973388" cy="2187787"/>
          </a:xfrm>
          <a:prstGeom prst="rect">
            <a:avLst/>
          </a:prstGeom>
        </p:spPr>
      </p:pic>
      <p:sp>
        <p:nvSpPr>
          <p:cNvPr id="4" name="TextBox 3">
            <a:extLst>
              <a:ext uri="{FF2B5EF4-FFF2-40B4-BE49-F238E27FC236}">
                <a16:creationId xmlns:a16="http://schemas.microsoft.com/office/drawing/2014/main" id="{68BD39AC-7C37-8A12-5C93-7356DD4B9CFE}"/>
              </a:ext>
            </a:extLst>
          </p:cNvPr>
          <p:cNvSpPr txBox="1"/>
          <p:nvPr/>
        </p:nvSpPr>
        <p:spPr>
          <a:xfrm>
            <a:off x="209973" y="2378029"/>
            <a:ext cx="8724053" cy="1308115"/>
          </a:xfrm>
          <a:prstGeom prst="rect">
            <a:avLst/>
          </a:prstGeom>
          <a:noFill/>
        </p:spPr>
        <p:txBody>
          <a:bodyPr wrap="square">
            <a:spAutoFit/>
          </a:bodyPr>
          <a:lstStyle/>
          <a:p>
            <a:pPr algn="ctr">
              <a:lnSpc>
                <a:spcPct val="150000"/>
              </a:lnSpc>
            </a:pPr>
            <a:r>
              <a:rPr lang="en-US" sz="2800"/>
              <a:t>启</a:t>
            </a:r>
            <a:r>
              <a:rPr lang="en-US" altLang="zh-CN" sz="2800"/>
              <a:t>19</a:t>
            </a:r>
            <a:r>
              <a:rPr lang="en-US" sz="2800"/>
              <a:t>:7  </a:t>
            </a:r>
            <a:r>
              <a:rPr lang="zh-CN" altLang="en-US" sz="2800"/>
              <a:t>我们要欢喜快乐，将荣耀归给他。因为，羔羊婚娶的时候到了；</a:t>
            </a:r>
            <a:r>
              <a:rPr lang="zh-CN" altLang="en-US" sz="2800">
                <a:highlight>
                  <a:srgbClr val="FFFF00"/>
                </a:highlight>
              </a:rPr>
              <a:t>新妇</a:t>
            </a:r>
            <a:r>
              <a:rPr lang="zh-CN" altLang="en-US" sz="2800"/>
              <a:t>也自己预备好了，</a:t>
            </a:r>
            <a:endParaRPr lang="en-US"/>
          </a:p>
        </p:txBody>
      </p:sp>
      <p:sp>
        <p:nvSpPr>
          <p:cNvPr id="6" name="TextBox 5">
            <a:extLst>
              <a:ext uri="{FF2B5EF4-FFF2-40B4-BE49-F238E27FC236}">
                <a16:creationId xmlns:a16="http://schemas.microsoft.com/office/drawing/2014/main" id="{71C014A2-37A6-84DA-0135-D98EEFD61D68}"/>
              </a:ext>
            </a:extLst>
          </p:cNvPr>
          <p:cNvSpPr txBox="1"/>
          <p:nvPr/>
        </p:nvSpPr>
        <p:spPr>
          <a:xfrm>
            <a:off x="917787" y="3876386"/>
            <a:ext cx="7603066" cy="954107"/>
          </a:xfrm>
          <a:prstGeom prst="rect">
            <a:avLst/>
          </a:prstGeom>
          <a:noFill/>
        </p:spPr>
        <p:txBody>
          <a:bodyPr wrap="square">
            <a:spAutoFit/>
          </a:bodyPr>
          <a:lstStyle/>
          <a:p>
            <a:r>
              <a:rPr lang="en-SG"/>
              <a:t>Rev 19:7  Let us rejoice and exult and give him the glory, for the marriage of the Lamb has come, and </a:t>
            </a:r>
            <a:r>
              <a:rPr lang="en-SG">
                <a:highlight>
                  <a:srgbClr val="FFFF00"/>
                </a:highlight>
              </a:rPr>
              <a:t>his Bride </a:t>
            </a:r>
            <a:r>
              <a:rPr lang="en-SG"/>
              <a:t>has made herself ready;</a:t>
            </a:r>
          </a:p>
          <a:p>
            <a:br>
              <a:rPr lang="en-SG"/>
            </a:br>
            <a:endParaRPr lang="en-US"/>
          </a:p>
        </p:txBody>
      </p:sp>
    </p:spTree>
    <p:extLst>
      <p:ext uri="{BB962C8B-B14F-4D97-AF65-F5344CB8AC3E}">
        <p14:creationId xmlns:p14="http://schemas.microsoft.com/office/powerpoint/2010/main" val="36514462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person in a white dress&#10;&#10;Description automatically generated">
            <a:extLst>
              <a:ext uri="{FF2B5EF4-FFF2-40B4-BE49-F238E27FC236}">
                <a16:creationId xmlns:a16="http://schemas.microsoft.com/office/drawing/2014/main" id="{78558FC8-DC2A-2D9B-34F8-D0FAB7518F0D}"/>
              </a:ext>
            </a:extLst>
          </p:cNvPr>
          <p:cNvPicPr>
            <a:picLocks noChangeAspect="1"/>
          </p:cNvPicPr>
          <p:nvPr/>
        </p:nvPicPr>
        <p:blipFill rotWithShape="1">
          <a:blip r:embed="rId2"/>
          <a:srcRect l="-1" t="33796" r="50"/>
          <a:stretch/>
        </p:blipFill>
        <p:spPr>
          <a:xfrm>
            <a:off x="1645478" y="49484"/>
            <a:ext cx="5948018" cy="5044531"/>
          </a:xfrm>
          <a:prstGeom prst="rect">
            <a:avLst/>
          </a:prstGeom>
        </p:spPr>
      </p:pic>
    </p:spTree>
    <p:extLst>
      <p:ext uri="{BB962C8B-B14F-4D97-AF65-F5344CB8AC3E}">
        <p14:creationId xmlns:p14="http://schemas.microsoft.com/office/powerpoint/2010/main" val="29197728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465A-A6F2-3308-0581-9976461B298C}"/>
              </a:ext>
            </a:extLst>
          </p:cNvPr>
          <p:cNvSpPr>
            <a:spLocks noGrp="1"/>
          </p:cNvSpPr>
          <p:nvPr>
            <p:ph type="title"/>
          </p:nvPr>
        </p:nvSpPr>
        <p:spPr>
          <a:xfrm>
            <a:off x="3290934" y="78709"/>
            <a:ext cx="2562125" cy="841800"/>
          </a:xfrm>
        </p:spPr>
        <p:txBody>
          <a:bodyPr/>
          <a:lstStyle/>
          <a:p>
            <a:r>
              <a:rPr lang="en-US" sz="4000"/>
              <a:t>身体复活</a:t>
            </a:r>
          </a:p>
        </p:txBody>
      </p:sp>
      <p:sp>
        <p:nvSpPr>
          <p:cNvPr id="4" name="Subtitle 3">
            <a:extLst>
              <a:ext uri="{FF2B5EF4-FFF2-40B4-BE49-F238E27FC236}">
                <a16:creationId xmlns:a16="http://schemas.microsoft.com/office/drawing/2014/main" id="{A0691AF3-C05D-3B2E-0929-7AA26E5AA99C}"/>
              </a:ext>
            </a:extLst>
          </p:cNvPr>
          <p:cNvSpPr>
            <a:spLocks noGrp="1"/>
          </p:cNvSpPr>
          <p:nvPr>
            <p:ph type="subTitle" idx="1"/>
          </p:nvPr>
        </p:nvSpPr>
        <p:spPr>
          <a:xfrm>
            <a:off x="2398426" y="902475"/>
            <a:ext cx="4831707" cy="375000"/>
          </a:xfrm>
        </p:spPr>
        <p:txBody>
          <a:bodyPr/>
          <a:lstStyle/>
          <a:p>
            <a:r>
              <a:rPr lang="en-US"/>
              <a:t>Resurrection</a:t>
            </a:r>
            <a:r>
              <a:rPr lang="zh-CN" altLang="en-US"/>
              <a:t> </a:t>
            </a:r>
            <a:r>
              <a:rPr lang="en-US" altLang="zh-CN"/>
              <a:t> ultimate fulfillment of</a:t>
            </a:r>
            <a:r>
              <a:rPr lang="zh-CN" altLang="en-US"/>
              <a:t>（</a:t>
            </a:r>
            <a:r>
              <a:rPr lang="en-US" altLang="zh-CN"/>
              <a:t>new creation)</a:t>
            </a:r>
            <a:endParaRPr lang="en-US"/>
          </a:p>
        </p:txBody>
      </p:sp>
      <p:pic>
        <p:nvPicPr>
          <p:cNvPr id="6" name="Picture 5">
            <a:extLst>
              <a:ext uri="{FF2B5EF4-FFF2-40B4-BE49-F238E27FC236}">
                <a16:creationId xmlns:a16="http://schemas.microsoft.com/office/drawing/2014/main" id="{63BB3078-8CBB-4D58-A537-B68188BD2251}"/>
              </a:ext>
            </a:extLst>
          </p:cNvPr>
          <p:cNvPicPr>
            <a:picLocks noChangeAspect="1"/>
          </p:cNvPicPr>
          <p:nvPr/>
        </p:nvPicPr>
        <p:blipFill rotWithShape="1">
          <a:blip r:embed="rId2"/>
          <a:srcRect r="15625"/>
          <a:stretch/>
        </p:blipFill>
        <p:spPr>
          <a:xfrm>
            <a:off x="2851875" y="1385550"/>
            <a:ext cx="3440245" cy="2187315"/>
          </a:xfrm>
          <a:prstGeom prst="rect">
            <a:avLst/>
          </a:prstGeom>
        </p:spPr>
      </p:pic>
      <p:sp>
        <p:nvSpPr>
          <p:cNvPr id="8" name="TextBox 7">
            <a:extLst>
              <a:ext uri="{FF2B5EF4-FFF2-40B4-BE49-F238E27FC236}">
                <a16:creationId xmlns:a16="http://schemas.microsoft.com/office/drawing/2014/main" id="{457FF9B0-33B5-CA05-BB88-ABF7EB17B304}"/>
              </a:ext>
            </a:extLst>
          </p:cNvPr>
          <p:cNvSpPr txBox="1"/>
          <p:nvPr/>
        </p:nvSpPr>
        <p:spPr>
          <a:xfrm>
            <a:off x="1708879" y="3814570"/>
            <a:ext cx="6580681" cy="523220"/>
          </a:xfrm>
          <a:prstGeom prst="rect">
            <a:avLst/>
          </a:prstGeom>
          <a:noFill/>
        </p:spPr>
        <p:txBody>
          <a:bodyPr wrap="square">
            <a:spAutoFit/>
          </a:bodyPr>
          <a:lstStyle/>
          <a:p>
            <a:r>
              <a:rPr kumimoji="0" lang="zh-CN" altLang="en-US" sz="2800" b="0" i="0" u="none" strike="noStrike" kern="0" cap="none" spc="0" normalizeH="0" baseline="0" noProof="0">
                <a:ln>
                  <a:noFill/>
                </a:ln>
                <a:solidFill>
                  <a:srgbClr val="383838"/>
                </a:solidFill>
                <a:effectLst/>
                <a:uLnTx/>
                <a:uFillTx/>
                <a:latin typeface="Source Sans Pro SemiBold"/>
                <a:cs typeface="Source Sans Pro SemiBold"/>
                <a:sym typeface="Source Sans Pro SemiBold"/>
              </a:rPr>
              <a:t>荣耀</a:t>
            </a:r>
            <a:r>
              <a:rPr lang="zh-CN" altLang="en-US" sz="2800">
                <a:solidFill>
                  <a:srgbClr val="383838"/>
                </a:solidFill>
                <a:latin typeface="Source Sans Pro SemiBold"/>
                <a:cs typeface="Source Sans Pro SemiBold"/>
                <a:sym typeface="Source Sans Pro SemiBold"/>
              </a:rPr>
              <a:t>的、灵性的、不朽坏的、不死的</a:t>
            </a:r>
            <a:endParaRPr lang="en-US" sz="1050"/>
          </a:p>
        </p:txBody>
      </p:sp>
      <p:sp>
        <p:nvSpPr>
          <p:cNvPr id="9" name="TextBox 8">
            <a:extLst>
              <a:ext uri="{FF2B5EF4-FFF2-40B4-BE49-F238E27FC236}">
                <a16:creationId xmlns:a16="http://schemas.microsoft.com/office/drawing/2014/main" id="{39D0DE1D-E2E8-F695-1C23-8E242383D7EE}"/>
              </a:ext>
            </a:extLst>
          </p:cNvPr>
          <p:cNvSpPr txBox="1"/>
          <p:nvPr/>
        </p:nvSpPr>
        <p:spPr>
          <a:xfrm>
            <a:off x="2398426" y="4579495"/>
            <a:ext cx="3918060" cy="307777"/>
          </a:xfrm>
          <a:prstGeom prst="rect">
            <a:avLst/>
          </a:prstGeom>
          <a:noFill/>
        </p:spPr>
        <p:txBody>
          <a:bodyPr wrap="none" rtlCol="0">
            <a:spAutoFit/>
          </a:bodyPr>
          <a:lstStyle/>
          <a:p>
            <a:r>
              <a:rPr lang="en-US"/>
              <a:t>Glorious、spiritual</a:t>
            </a:r>
            <a:r>
              <a:rPr lang="zh-CN" altLang="en-US"/>
              <a:t>、</a:t>
            </a:r>
            <a:r>
              <a:rPr lang="en-SG" b="0" i="0" u="none" strike="noStrike">
                <a:solidFill>
                  <a:srgbClr val="202638"/>
                </a:solidFill>
                <a:effectLst/>
                <a:latin typeface="Helvetica Neue" panose="02000503000000020004" pitchFamily="2" charset="0"/>
              </a:rPr>
              <a:t>imperishable</a:t>
            </a:r>
            <a:r>
              <a:rPr lang="zh-CN" altLang="en-US" b="0" i="0" u="none" strike="noStrike">
                <a:solidFill>
                  <a:srgbClr val="202638"/>
                </a:solidFill>
                <a:effectLst/>
                <a:latin typeface="Helvetica Neue" panose="02000503000000020004" pitchFamily="2" charset="0"/>
              </a:rPr>
              <a:t>、</a:t>
            </a:r>
            <a:r>
              <a:rPr lang="en-SG" b="0" i="0" u="none" strike="noStrike">
                <a:solidFill>
                  <a:srgbClr val="202638"/>
                </a:solidFill>
                <a:effectLst/>
                <a:latin typeface="Helvetica Neue" panose="02000503000000020004" pitchFamily="2" charset="0"/>
              </a:rPr>
              <a:t>immortality</a:t>
            </a:r>
            <a:endParaRPr lang="en-US"/>
          </a:p>
        </p:txBody>
      </p:sp>
      <p:sp>
        <p:nvSpPr>
          <p:cNvPr id="11" name="TextBox 10">
            <a:extLst>
              <a:ext uri="{FF2B5EF4-FFF2-40B4-BE49-F238E27FC236}">
                <a16:creationId xmlns:a16="http://schemas.microsoft.com/office/drawing/2014/main" id="{81A76ECD-FDD7-D788-7D14-EF97704FC273}"/>
              </a:ext>
            </a:extLst>
          </p:cNvPr>
          <p:cNvSpPr txBox="1"/>
          <p:nvPr/>
        </p:nvSpPr>
        <p:spPr>
          <a:xfrm>
            <a:off x="6565692" y="2417861"/>
            <a:ext cx="1386590" cy="307777"/>
          </a:xfrm>
          <a:prstGeom prst="rect">
            <a:avLst/>
          </a:prstGeom>
          <a:noFill/>
        </p:spPr>
        <p:txBody>
          <a:bodyPr wrap="square">
            <a:spAutoFit/>
          </a:bodyPr>
          <a:lstStyle/>
          <a:p>
            <a:r>
              <a:rPr lang="en-US"/>
              <a:t>林前</a:t>
            </a:r>
            <a:r>
              <a:rPr lang="zh-CN" altLang="en-US"/>
              <a:t> </a:t>
            </a:r>
            <a:r>
              <a:rPr lang="en-US" altLang="zh-CN"/>
              <a:t>15:12-58</a:t>
            </a:r>
            <a:endParaRPr lang="en-US"/>
          </a:p>
        </p:txBody>
      </p:sp>
    </p:spTree>
    <p:extLst>
      <p:ext uri="{BB962C8B-B14F-4D97-AF65-F5344CB8AC3E}">
        <p14:creationId xmlns:p14="http://schemas.microsoft.com/office/powerpoint/2010/main" val="3019189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4324A-D0CE-A479-19C9-CD05BE195720}"/>
              </a:ext>
            </a:extLst>
          </p:cNvPr>
          <p:cNvPicPr>
            <a:picLocks noChangeAspect="1"/>
          </p:cNvPicPr>
          <p:nvPr/>
        </p:nvPicPr>
        <p:blipFill rotWithShape="1">
          <a:blip r:embed="rId2"/>
          <a:srcRect t="4999" r="-628" b="7299"/>
          <a:stretch/>
        </p:blipFill>
        <p:spPr>
          <a:xfrm>
            <a:off x="2452682" y="1120641"/>
            <a:ext cx="4497819" cy="2940014"/>
          </a:xfrm>
          <a:prstGeom prst="rect">
            <a:avLst/>
          </a:prstGeom>
        </p:spPr>
      </p:pic>
      <p:sp>
        <p:nvSpPr>
          <p:cNvPr id="5" name="Subtitle 3">
            <a:extLst>
              <a:ext uri="{FF2B5EF4-FFF2-40B4-BE49-F238E27FC236}">
                <a16:creationId xmlns:a16="http://schemas.microsoft.com/office/drawing/2014/main" id="{72198062-EF6B-7550-319F-C8359A7ED08F}"/>
              </a:ext>
            </a:extLst>
          </p:cNvPr>
          <p:cNvSpPr>
            <a:spLocks noGrp="1"/>
          </p:cNvSpPr>
          <p:nvPr>
            <p:ph type="subTitle" idx="1"/>
          </p:nvPr>
        </p:nvSpPr>
        <p:spPr>
          <a:xfrm>
            <a:off x="1099542" y="0"/>
            <a:ext cx="6687527" cy="1008185"/>
          </a:xfrm>
        </p:spPr>
        <p:txBody>
          <a:bodyPr/>
          <a:lstStyle/>
          <a:p>
            <a:r>
              <a:rPr lang="zh-CN" altLang="en-US" sz="3200" b="1">
                <a:latin typeface="SimHei" panose="02010609060101010101" pitchFamily="49" charset="-122"/>
                <a:ea typeface="SimHei" panose="02010609060101010101" pitchFamily="49" charset="-122"/>
              </a:rPr>
              <a:t>寻回背叛不忠淫乱的妻</a:t>
            </a:r>
            <a:endParaRPr lang="en-SG" altLang="zh-CN" sz="3200" b="1">
              <a:latin typeface="SimHei" panose="02010609060101010101" pitchFamily="49" charset="-122"/>
              <a:ea typeface="SimHei" panose="02010609060101010101" pitchFamily="49" charset="-122"/>
            </a:endParaRPr>
          </a:p>
          <a:p>
            <a:r>
              <a:rPr lang="zh-CN" altLang="en-US" sz="2400" b="1">
                <a:latin typeface="SimHei" panose="02010609060101010101" pitchFamily="49" charset="-122"/>
                <a:ea typeface="SimHei" panose="02010609060101010101" pitchFamily="49" charset="-122"/>
              </a:rPr>
              <a:t>何</a:t>
            </a:r>
            <a:r>
              <a:rPr lang="en-US" altLang="zh-CN" sz="2400" b="1">
                <a:latin typeface="SimHei" panose="02010609060101010101" pitchFamily="49" charset="-122"/>
                <a:ea typeface="SimHei" panose="02010609060101010101" pitchFamily="49" charset="-122"/>
              </a:rPr>
              <a:t>2:14-19</a:t>
            </a:r>
            <a:r>
              <a:rPr lang="zh-CN" altLang="en-US" sz="2400" b="1">
                <a:latin typeface="SimHei" panose="02010609060101010101" pitchFamily="49" charset="-122"/>
                <a:ea typeface="SimHei" panose="02010609060101010101" pitchFamily="49" charset="-122"/>
              </a:rPr>
              <a:t>、 何</a:t>
            </a:r>
            <a:r>
              <a:rPr lang="en-US" altLang="zh-CN" sz="2400" b="1">
                <a:latin typeface="SimHei" panose="02010609060101010101" pitchFamily="49" charset="-122"/>
                <a:ea typeface="SimHei" panose="02010609060101010101" pitchFamily="49" charset="-122"/>
              </a:rPr>
              <a:t>3:5</a:t>
            </a:r>
            <a:r>
              <a:rPr lang="zh-CN" altLang="en-US" sz="2400" b="1">
                <a:latin typeface="SimHei" panose="02010609060101010101" pitchFamily="49" charset="-122"/>
                <a:ea typeface="SimHei" panose="02010609060101010101" pitchFamily="49" charset="-122"/>
              </a:rPr>
              <a:t>、何</a:t>
            </a:r>
            <a:r>
              <a:rPr lang="en-US" altLang="zh-CN" sz="2400" b="1">
                <a:latin typeface="SimHei" panose="02010609060101010101" pitchFamily="49" charset="-122"/>
                <a:ea typeface="SimHei" panose="02010609060101010101" pitchFamily="49" charset="-122"/>
              </a:rPr>
              <a:t>11:10-12</a:t>
            </a:r>
            <a:r>
              <a:rPr lang="zh-CN" altLang="en-US" sz="2400" b="1">
                <a:latin typeface="SimHei" panose="02010609060101010101" pitchFamily="49" charset="-122"/>
                <a:ea typeface="SimHei" panose="02010609060101010101" pitchFamily="49" charset="-122"/>
              </a:rPr>
              <a:t>、何</a:t>
            </a:r>
            <a:r>
              <a:rPr lang="en-US" altLang="zh-CN" sz="2400" b="1">
                <a:latin typeface="SimHei" panose="02010609060101010101" pitchFamily="49" charset="-122"/>
                <a:ea typeface="SimHei" panose="02010609060101010101" pitchFamily="49" charset="-122"/>
              </a:rPr>
              <a:t>13:14</a:t>
            </a:r>
            <a:endParaRPr lang="en-SG" altLang="zh-CN" sz="2400" b="1">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45047FA3-3BB3-D359-74E4-FBC850881C93}"/>
              </a:ext>
            </a:extLst>
          </p:cNvPr>
          <p:cNvSpPr txBox="1"/>
          <p:nvPr/>
        </p:nvSpPr>
        <p:spPr>
          <a:xfrm>
            <a:off x="428918" y="4173111"/>
            <a:ext cx="8545399" cy="400110"/>
          </a:xfrm>
          <a:prstGeom prst="rect">
            <a:avLst/>
          </a:prstGeom>
          <a:noFill/>
        </p:spPr>
        <p:txBody>
          <a:bodyPr wrap="square">
            <a:spAutoFit/>
          </a:bodyPr>
          <a:lstStyle/>
          <a:p>
            <a:r>
              <a:rPr lang="zh-CN" altLang="en-US" sz="2000" b="1">
                <a:latin typeface="SimHei" panose="02010609060101010101" pitchFamily="49" charset="-122"/>
                <a:ea typeface="SimHei" panose="02010609060101010101" pitchFamily="49" charset="-122"/>
              </a:rPr>
              <a:t>何</a:t>
            </a:r>
            <a:r>
              <a:rPr lang="en-US" sz="2000" b="1">
                <a:latin typeface="SimHei" panose="02010609060101010101" pitchFamily="49" charset="-122"/>
                <a:ea typeface="SimHei" panose="02010609060101010101" pitchFamily="49" charset="-122"/>
              </a:rPr>
              <a:t>14:4  </a:t>
            </a:r>
            <a:r>
              <a:rPr lang="zh-CN" altLang="en-US" sz="2000" b="1">
                <a:latin typeface="SimHei" panose="02010609060101010101" pitchFamily="49" charset="-122"/>
                <a:ea typeface="SimHei" panose="02010609060101010101" pitchFamily="49" charset="-122"/>
              </a:rPr>
              <a:t>我必医治他们背道的病，</a:t>
            </a:r>
            <a:r>
              <a:rPr lang="zh-CN" altLang="en-US" sz="2000" b="1">
                <a:solidFill>
                  <a:srgbClr val="FF0000"/>
                </a:solidFill>
                <a:highlight>
                  <a:srgbClr val="FFFF00"/>
                </a:highlight>
                <a:latin typeface="SimHei" panose="02010609060101010101" pitchFamily="49" charset="-122"/>
                <a:ea typeface="SimHei" panose="02010609060101010101" pitchFamily="49" charset="-122"/>
              </a:rPr>
              <a:t>甘心爱他们</a:t>
            </a:r>
            <a:r>
              <a:rPr lang="zh-CN" altLang="en-US" sz="2000" b="1">
                <a:latin typeface="SimHei" panose="02010609060101010101" pitchFamily="49" charset="-122"/>
                <a:ea typeface="SimHei" panose="02010609060101010101" pitchFamily="49" charset="-122"/>
              </a:rPr>
              <a:t>；因为我的怒气向他们转消。</a:t>
            </a:r>
            <a:endParaRPr lang="en-US" sz="2000" b="1">
              <a:latin typeface="SimHei" panose="02010609060101010101" pitchFamily="49" charset="-122"/>
              <a:ea typeface="SimHei" panose="02010609060101010101" pitchFamily="49" charset="-122"/>
            </a:endParaRPr>
          </a:p>
        </p:txBody>
      </p:sp>
      <p:sp>
        <p:nvSpPr>
          <p:cNvPr id="9" name="TextBox 8">
            <a:extLst>
              <a:ext uri="{FF2B5EF4-FFF2-40B4-BE49-F238E27FC236}">
                <a16:creationId xmlns:a16="http://schemas.microsoft.com/office/drawing/2014/main" id="{1D7B8DED-DE2A-6B85-722A-C9C29B454090}"/>
              </a:ext>
            </a:extLst>
          </p:cNvPr>
          <p:cNvSpPr txBox="1"/>
          <p:nvPr/>
        </p:nvSpPr>
        <p:spPr>
          <a:xfrm>
            <a:off x="428918" y="4666446"/>
            <a:ext cx="8432278" cy="307777"/>
          </a:xfrm>
          <a:prstGeom prst="rect">
            <a:avLst/>
          </a:prstGeom>
          <a:noFill/>
        </p:spPr>
        <p:txBody>
          <a:bodyPr wrap="square">
            <a:spAutoFit/>
          </a:bodyPr>
          <a:lstStyle/>
          <a:p>
            <a:r>
              <a:rPr lang="en-US"/>
              <a:t>Hos 14:4  I will heal their apostasy; </a:t>
            </a:r>
            <a:r>
              <a:rPr lang="en-US">
                <a:solidFill>
                  <a:srgbClr val="FF0000"/>
                </a:solidFill>
                <a:highlight>
                  <a:srgbClr val="FFFF00"/>
                </a:highlight>
              </a:rPr>
              <a:t>I will love them freely</a:t>
            </a:r>
            <a:r>
              <a:rPr lang="en-US"/>
              <a:t>, for my anger has turned from them.</a:t>
            </a:r>
          </a:p>
        </p:txBody>
      </p:sp>
    </p:spTree>
    <p:extLst>
      <p:ext uri="{BB962C8B-B14F-4D97-AF65-F5344CB8AC3E}">
        <p14:creationId xmlns:p14="http://schemas.microsoft.com/office/powerpoint/2010/main" val="35225951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BD39AC-7C37-8A12-5C93-7356DD4B9CFE}"/>
              </a:ext>
            </a:extLst>
          </p:cNvPr>
          <p:cNvSpPr txBox="1"/>
          <p:nvPr/>
        </p:nvSpPr>
        <p:spPr>
          <a:xfrm>
            <a:off x="2032000" y="2479154"/>
            <a:ext cx="8724053" cy="1954446"/>
          </a:xfrm>
          <a:prstGeom prst="rect">
            <a:avLst/>
          </a:prstGeom>
          <a:noFill/>
        </p:spPr>
        <p:txBody>
          <a:bodyPr wrap="square">
            <a:spAutoFit/>
          </a:bodyPr>
          <a:lstStyle/>
          <a:p>
            <a:pPr algn="ctr">
              <a:lnSpc>
                <a:spcPct val="150000"/>
              </a:lnSpc>
            </a:pPr>
            <a:r>
              <a:rPr lang="en-SG" sz="2800">
                <a:solidFill>
                  <a:srgbClr val="FF0000"/>
                </a:solidFill>
              </a:rPr>
              <a:t>天国降临</a:t>
            </a:r>
          </a:p>
          <a:p>
            <a:pPr algn="ctr">
              <a:lnSpc>
                <a:spcPct val="150000"/>
              </a:lnSpc>
            </a:pPr>
            <a:r>
              <a:rPr lang="zh-CN" altLang="en-US" sz="2800" b="0" i="0" u="none" strike="noStrike">
                <a:solidFill>
                  <a:srgbClr val="202638"/>
                </a:solidFill>
                <a:effectLst/>
                <a:latin typeface="Helvetica Neue" panose="02000503000000020004" pitchFamily="2" charset="0"/>
              </a:rPr>
              <a:t>圣城新耶路撒冷从天而降</a:t>
            </a:r>
            <a:endParaRPr lang="en-SG" sz="2800"/>
          </a:p>
          <a:p>
            <a:pPr algn="ctr">
              <a:lnSpc>
                <a:spcPct val="150000"/>
              </a:lnSpc>
            </a:pPr>
            <a:r>
              <a:rPr lang="en-SG" sz="2800"/>
              <a:t>新天地</a:t>
            </a:r>
            <a:endParaRPr lang="en-US" sz="2800"/>
          </a:p>
        </p:txBody>
      </p:sp>
      <p:pic>
        <p:nvPicPr>
          <p:cNvPr id="3" name="Picture 2">
            <a:extLst>
              <a:ext uri="{FF2B5EF4-FFF2-40B4-BE49-F238E27FC236}">
                <a16:creationId xmlns:a16="http://schemas.microsoft.com/office/drawing/2014/main" id="{FA841087-0A1C-C7FA-5F5E-D233381BC1E4}"/>
              </a:ext>
            </a:extLst>
          </p:cNvPr>
          <p:cNvPicPr>
            <a:picLocks noChangeAspect="1"/>
          </p:cNvPicPr>
          <p:nvPr/>
        </p:nvPicPr>
        <p:blipFill rotWithShape="1">
          <a:blip r:embed="rId2"/>
          <a:srcRect l="1705" t="2143" r="2786" b="4647"/>
          <a:stretch/>
        </p:blipFill>
        <p:spPr>
          <a:xfrm>
            <a:off x="4243493" y="217357"/>
            <a:ext cx="4819337" cy="1826485"/>
          </a:xfrm>
          <a:prstGeom prst="rect">
            <a:avLst/>
          </a:prstGeom>
        </p:spPr>
      </p:pic>
      <p:sp>
        <p:nvSpPr>
          <p:cNvPr id="7" name="TextBox 6">
            <a:extLst>
              <a:ext uri="{FF2B5EF4-FFF2-40B4-BE49-F238E27FC236}">
                <a16:creationId xmlns:a16="http://schemas.microsoft.com/office/drawing/2014/main" id="{4CC36AE9-283E-3A2D-6468-D12B0EFA632F}"/>
              </a:ext>
            </a:extLst>
          </p:cNvPr>
          <p:cNvSpPr txBox="1"/>
          <p:nvPr/>
        </p:nvSpPr>
        <p:spPr>
          <a:xfrm>
            <a:off x="4243493" y="4475071"/>
            <a:ext cx="4572000" cy="338554"/>
          </a:xfrm>
          <a:prstGeom prst="rect">
            <a:avLst/>
          </a:prstGeom>
          <a:noFill/>
        </p:spPr>
        <p:txBody>
          <a:bodyPr wrap="square">
            <a:spAutoFit/>
          </a:bodyPr>
          <a:lstStyle/>
          <a:p>
            <a:r>
              <a:rPr lang="en-US" sz="1600"/>
              <a:t>赛</a:t>
            </a:r>
            <a:r>
              <a:rPr lang="en-US" altLang="zh-CN" sz="1600"/>
              <a:t>11:1-16</a:t>
            </a:r>
            <a:r>
              <a:rPr lang="zh-CN" altLang="en-US" sz="1600"/>
              <a:t>、</a:t>
            </a:r>
            <a:r>
              <a:rPr lang="en-US" sz="1600"/>
              <a:t>赛</a:t>
            </a:r>
            <a:r>
              <a:rPr lang="en-US" altLang="zh-CN" sz="1600"/>
              <a:t>65:17-25</a:t>
            </a:r>
            <a:r>
              <a:rPr lang="zh-CN" altLang="en-US" sz="1600"/>
              <a:t>、</a:t>
            </a:r>
            <a:r>
              <a:rPr lang="en-US" sz="1600"/>
              <a:t>彼后</a:t>
            </a:r>
            <a:r>
              <a:rPr lang="en-US" altLang="zh-CN" sz="1600"/>
              <a:t>3:13</a:t>
            </a:r>
            <a:r>
              <a:rPr lang="zh-CN" altLang="en-US" sz="1600"/>
              <a:t>、启</a:t>
            </a:r>
            <a:r>
              <a:rPr lang="en-US" altLang="zh-CN" sz="1600"/>
              <a:t>21:1-2</a:t>
            </a:r>
            <a:endParaRPr lang="en-US" sz="1600"/>
          </a:p>
        </p:txBody>
      </p:sp>
      <p:pic>
        <p:nvPicPr>
          <p:cNvPr id="9" name="Picture 8">
            <a:extLst>
              <a:ext uri="{FF2B5EF4-FFF2-40B4-BE49-F238E27FC236}">
                <a16:creationId xmlns:a16="http://schemas.microsoft.com/office/drawing/2014/main" id="{C61C4740-FA9B-DAC4-9CB6-687C9D906271}"/>
              </a:ext>
            </a:extLst>
          </p:cNvPr>
          <p:cNvPicPr>
            <a:picLocks noChangeAspect="1"/>
          </p:cNvPicPr>
          <p:nvPr/>
        </p:nvPicPr>
        <p:blipFill>
          <a:blip r:embed="rId3"/>
          <a:stretch>
            <a:fillRect/>
          </a:stretch>
        </p:blipFill>
        <p:spPr>
          <a:xfrm>
            <a:off x="0" y="2479154"/>
            <a:ext cx="4064000" cy="2641600"/>
          </a:xfrm>
          <a:prstGeom prst="rect">
            <a:avLst/>
          </a:prstGeom>
        </p:spPr>
      </p:pic>
      <p:sp>
        <p:nvSpPr>
          <p:cNvPr id="10" name="TextBox 9">
            <a:extLst>
              <a:ext uri="{FF2B5EF4-FFF2-40B4-BE49-F238E27FC236}">
                <a16:creationId xmlns:a16="http://schemas.microsoft.com/office/drawing/2014/main" id="{D9F42726-4034-17ED-AB59-1B41B7CA7F40}"/>
              </a:ext>
            </a:extLst>
          </p:cNvPr>
          <p:cNvSpPr txBox="1"/>
          <p:nvPr/>
        </p:nvSpPr>
        <p:spPr>
          <a:xfrm>
            <a:off x="2480677" y="4515567"/>
            <a:ext cx="1005403" cy="338554"/>
          </a:xfrm>
          <a:prstGeom prst="rect">
            <a:avLst/>
          </a:prstGeom>
          <a:noFill/>
        </p:spPr>
        <p:txBody>
          <a:bodyPr wrap="none" rtlCol="0">
            <a:spAutoFit/>
          </a:bodyPr>
          <a:lstStyle/>
          <a:p>
            <a:r>
              <a:rPr lang="en-US" sz="1600" b="1"/>
              <a:t>万国蒙福</a:t>
            </a:r>
          </a:p>
        </p:txBody>
      </p:sp>
      <p:sp>
        <p:nvSpPr>
          <p:cNvPr id="12" name="TextBox 11">
            <a:extLst>
              <a:ext uri="{FF2B5EF4-FFF2-40B4-BE49-F238E27FC236}">
                <a16:creationId xmlns:a16="http://schemas.microsoft.com/office/drawing/2014/main" id="{B331BA9E-FDE5-BAB1-3453-7DE51F110A63}"/>
              </a:ext>
            </a:extLst>
          </p:cNvPr>
          <p:cNvSpPr txBox="1"/>
          <p:nvPr/>
        </p:nvSpPr>
        <p:spPr>
          <a:xfrm>
            <a:off x="2215132" y="2487914"/>
            <a:ext cx="1536492" cy="461665"/>
          </a:xfrm>
          <a:prstGeom prst="rect">
            <a:avLst/>
          </a:prstGeom>
          <a:noFill/>
        </p:spPr>
        <p:txBody>
          <a:bodyPr wrap="square">
            <a:spAutoFit/>
          </a:bodyPr>
          <a:lstStyle/>
          <a:p>
            <a:pPr algn="ctr"/>
            <a:r>
              <a:rPr lang="en-US" sz="2400" b="1"/>
              <a:t>应许之地</a:t>
            </a:r>
            <a:endParaRPr lang="en-US" sz="1800" b="1"/>
          </a:p>
        </p:txBody>
      </p:sp>
    </p:spTree>
    <p:extLst>
      <p:ext uri="{BB962C8B-B14F-4D97-AF65-F5344CB8AC3E}">
        <p14:creationId xmlns:p14="http://schemas.microsoft.com/office/powerpoint/2010/main" val="24567598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0F4DF2AF-A3FD-E3FB-CB05-34066DFB97C5}"/>
              </a:ext>
            </a:extLst>
          </p:cNvPr>
          <p:cNvSpPr/>
          <p:nvPr/>
        </p:nvSpPr>
        <p:spPr>
          <a:xfrm>
            <a:off x="3070248" y="1301133"/>
            <a:ext cx="3003504" cy="19908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50000"/>
                  </a:schemeClr>
                </a:solidFill>
                <a:latin typeface="HEITI SC MEDIUM" pitchFamily="2" charset="-128"/>
                <a:ea typeface="HEITI SC MEDIUM" pitchFamily="2" charset="-128"/>
              </a:rPr>
              <a:t>约</a:t>
            </a:r>
          </a:p>
          <a:p>
            <a:pPr algn="ctr"/>
            <a:r>
              <a:rPr lang="zh-CN" altLang="en-US" sz="1800" b="1">
                <a:solidFill>
                  <a:schemeClr val="tx1">
                    <a:lumMod val="50000"/>
                  </a:schemeClr>
                </a:solidFill>
              </a:rPr>
              <a:t>（誓言）</a:t>
            </a:r>
            <a:endParaRPr lang="en-US" sz="3200" b="1">
              <a:solidFill>
                <a:schemeClr val="tx1">
                  <a:lumMod val="50000"/>
                </a:schemeClr>
              </a:solidFill>
            </a:endParaRPr>
          </a:p>
          <a:p>
            <a:pPr algn="ctr"/>
            <a:r>
              <a:rPr lang="en-US" sz="1100">
                <a:solidFill>
                  <a:schemeClr val="tx1">
                    <a:lumMod val="50000"/>
                  </a:schemeClr>
                </a:solidFill>
              </a:rPr>
              <a:t>Covenant</a:t>
            </a:r>
            <a:r>
              <a:rPr lang="zh-CN" altLang="en-US" sz="1100">
                <a:solidFill>
                  <a:schemeClr val="tx1">
                    <a:lumMod val="50000"/>
                  </a:schemeClr>
                </a:solidFill>
              </a:rPr>
              <a:t> </a:t>
            </a:r>
            <a:endParaRPr lang="en-SG" altLang="zh-CN" sz="1100">
              <a:solidFill>
                <a:schemeClr val="tx1">
                  <a:lumMod val="50000"/>
                </a:schemeClr>
              </a:solidFill>
            </a:endParaRPr>
          </a:p>
          <a:p>
            <a:pPr algn="ctr"/>
            <a:r>
              <a:rPr lang="zh-CN" altLang="en-US" sz="1100">
                <a:solidFill>
                  <a:schemeClr val="tx1">
                    <a:lumMod val="50000"/>
                  </a:schemeClr>
                </a:solidFill>
              </a:rPr>
              <a:t>（</a:t>
            </a:r>
            <a:r>
              <a:rPr lang="en-US" altLang="zh-CN" sz="1100">
                <a:solidFill>
                  <a:schemeClr val="tx1">
                    <a:lumMod val="50000"/>
                  </a:schemeClr>
                </a:solidFill>
              </a:rPr>
              <a:t>binding</a:t>
            </a:r>
            <a:r>
              <a:rPr lang="zh-CN" altLang="en-US" sz="1100">
                <a:solidFill>
                  <a:schemeClr val="tx1">
                    <a:lumMod val="50000"/>
                  </a:schemeClr>
                </a:solidFill>
              </a:rPr>
              <a:t> </a:t>
            </a:r>
            <a:r>
              <a:rPr lang="en-US" altLang="zh-CN" sz="1100">
                <a:solidFill>
                  <a:schemeClr val="tx1">
                    <a:lumMod val="50000"/>
                  </a:schemeClr>
                </a:solidFill>
              </a:rPr>
              <a:t>oath</a:t>
            </a:r>
            <a:r>
              <a:rPr lang="zh-CN" altLang="en-US" sz="1100">
                <a:solidFill>
                  <a:schemeClr val="tx1">
                    <a:lumMod val="50000"/>
                  </a:schemeClr>
                </a:solidFill>
              </a:rPr>
              <a:t>）</a:t>
            </a:r>
            <a:endParaRPr lang="en-US" sz="1100">
              <a:solidFill>
                <a:schemeClr val="tx1">
                  <a:lumMod val="50000"/>
                </a:schemeClr>
              </a:solidFill>
            </a:endParaRPr>
          </a:p>
        </p:txBody>
      </p:sp>
      <p:sp>
        <p:nvSpPr>
          <p:cNvPr id="6" name="TextBox 5">
            <a:extLst>
              <a:ext uri="{FF2B5EF4-FFF2-40B4-BE49-F238E27FC236}">
                <a16:creationId xmlns:a16="http://schemas.microsoft.com/office/drawing/2014/main" id="{A183553E-2E3A-A599-C2AD-AA9B0FD7988B}"/>
              </a:ext>
            </a:extLst>
          </p:cNvPr>
          <p:cNvSpPr txBox="1"/>
          <p:nvPr/>
        </p:nvSpPr>
        <p:spPr>
          <a:xfrm>
            <a:off x="3694983" y="361475"/>
            <a:ext cx="1826141" cy="584775"/>
          </a:xfrm>
          <a:prstGeom prst="rect">
            <a:avLst/>
          </a:prstGeom>
          <a:noFill/>
        </p:spPr>
        <p:txBody>
          <a:bodyPr wrap="none" rtlCol="0">
            <a:spAutoFit/>
          </a:bodyPr>
          <a:lstStyle/>
          <a:p>
            <a:r>
              <a:rPr lang="en-US" sz="3200"/>
              <a:t>神爱我们</a:t>
            </a:r>
            <a:endParaRPr lang="en-US"/>
          </a:p>
        </p:txBody>
      </p:sp>
      <p:sp>
        <p:nvSpPr>
          <p:cNvPr id="7" name="TextBox 6">
            <a:extLst>
              <a:ext uri="{FF2B5EF4-FFF2-40B4-BE49-F238E27FC236}">
                <a16:creationId xmlns:a16="http://schemas.microsoft.com/office/drawing/2014/main" id="{EDEDB12E-83C6-803F-ABE2-D317E7ABC800}"/>
              </a:ext>
            </a:extLst>
          </p:cNvPr>
          <p:cNvSpPr txBox="1"/>
          <p:nvPr/>
        </p:nvSpPr>
        <p:spPr>
          <a:xfrm>
            <a:off x="5633456" y="3266889"/>
            <a:ext cx="2646878" cy="1077218"/>
          </a:xfrm>
          <a:prstGeom prst="rect">
            <a:avLst/>
          </a:prstGeom>
          <a:noFill/>
        </p:spPr>
        <p:txBody>
          <a:bodyPr wrap="none" rtlCol="0">
            <a:spAutoFit/>
          </a:bodyPr>
          <a:lstStyle/>
          <a:p>
            <a:pPr algn="ctr"/>
            <a:r>
              <a:rPr lang="en-US" sz="3200"/>
              <a:t>神信实</a:t>
            </a:r>
          </a:p>
          <a:p>
            <a:pPr algn="ctr"/>
            <a:r>
              <a:rPr lang="en-US" sz="3200"/>
              <a:t>永不离弃我们</a:t>
            </a:r>
            <a:endParaRPr lang="en-US"/>
          </a:p>
        </p:txBody>
      </p:sp>
      <p:sp>
        <p:nvSpPr>
          <p:cNvPr id="8" name="TextBox 7">
            <a:extLst>
              <a:ext uri="{FF2B5EF4-FFF2-40B4-BE49-F238E27FC236}">
                <a16:creationId xmlns:a16="http://schemas.microsoft.com/office/drawing/2014/main" id="{8903BF76-64D8-4F9B-84E1-814D42B38372}"/>
              </a:ext>
            </a:extLst>
          </p:cNvPr>
          <p:cNvSpPr txBox="1"/>
          <p:nvPr/>
        </p:nvSpPr>
        <p:spPr>
          <a:xfrm>
            <a:off x="1159513" y="3573941"/>
            <a:ext cx="2646878" cy="584775"/>
          </a:xfrm>
          <a:prstGeom prst="rect">
            <a:avLst/>
          </a:prstGeom>
          <a:noFill/>
        </p:spPr>
        <p:txBody>
          <a:bodyPr wrap="none" rtlCol="0">
            <a:spAutoFit/>
          </a:bodyPr>
          <a:lstStyle/>
          <a:p>
            <a:r>
              <a:rPr lang="en-US" sz="3200"/>
              <a:t>神为我们牺牲</a:t>
            </a:r>
            <a:endParaRPr lang="en-US"/>
          </a:p>
        </p:txBody>
      </p:sp>
      <p:sp>
        <p:nvSpPr>
          <p:cNvPr id="9" name="TextBox 8">
            <a:extLst>
              <a:ext uri="{FF2B5EF4-FFF2-40B4-BE49-F238E27FC236}">
                <a16:creationId xmlns:a16="http://schemas.microsoft.com/office/drawing/2014/main" id="{4B5A7A92-4ED6-7760-405A-CEBC056EC29D}"/>
              </a:ext>
            </a:extLst>
          </p:cNvPr>
          <p:cNvSpPr txBox="1"/>
          <p:nvPr/>
        </p:nvSpPr>
        <p:spPr>
          <a:xfrm>
            <a:off x="4009390" y="951402"/>
            <a:ext cx="1298753" cy="307777"/>
          </a:xfrm>
          <a:prstGeom prst="rect">
            <a:avLst/>
          </a:prstGeom>
          <a:noFill/>
        </p:spPr>
        <p:txBody>
          <a:bodyPr wrap="none" rtlCol="0">
            <a:spAutoFit/>
          </a:bodyPr>
          <a:lstStyle/>
          <a:p>
            <a:r>
              <a:rPr lang="en-US"/>
              <a:t>God Love us  </a:t>
            </a:r>
          </a:p>
        </p:txBody>
      </p:sp>
      <p:sp>
        <p:nvSpPr>
          <p:cNvPr id="10" name="TextBox 9">
            <a:extLst>
              <a:ext uri="{FF2B5EF4-FFF2-40B4-BE49-F238E27FC236}">
                <a16:creationId xmlns:a16="http://schemas.microsoft.com/office/drawing/2014/main" id="{C6DD39B1-399C-8D27-A402-B97128354691}"/>
              </a:ext>
            </a:extLst>
          </p:cNvPr>
          <p:cNvSpPr txBox="1"/>
          <p:nvPr/>
        </p:nvSpPr>
        <p:spPr>
          <a:xfrm>
            <a:off x="1270921" y="4260501"/>
            <a:ext cx="2424062" cy="307777"/>
          </a:xfrm>
          <a:prstGeom prst="rect">
            <a:avLst/>
          </a:prstGeom>
          <a:noFill/>
        </p:spPr>
        <p:txBody>
          <a:bodyPr wrap="none" rtlCol="0">
            <a:spAutoFit/>
          </a:bodyPr>
          <a:lstStyle/>
          <a:p>
            <a:r>
              <a:rPr lang="en-US"/>
              <a:t>God sacrifice Himself for us </a:t>
            </a:r>
          </a:p>
        </p:txBody>
      </p:sp>
      <p:sp>
        <p:nvSpPr>
          <p:cNvPr id="11" name="TextBox 10">
            <a:extLst>
              <a:ext uri="{FF2B5EF4-FFF2-40B4-BE49-F238E27FC236}">
                <a16:creationId xmlns:a16="http://schemas.microsoft.com/office/drawing/2014/main" id="{F01F7084-1C5F-915E-FF7B-EF8C84E90A18}"/>
              </a:ext>
            </a:extLst>
          </p:cNvPr>
          <p:cNvSpPr txBox="1"/>
          <p:nvPr/>
        </p:nvSpPr>
        <p:spPr>
          <a:xfrm>
            <a:off x="5201552" y="4260501"/>
            <a:ext cx="3687228" cy="307777"/>
          </a:xfrm>
          <a:prstGeom prst="rect">
            <a:avLst/>
          </a:prstGeom>
          <a:noFill/>
        </p:spPr>
        <p:txBody>
          <a:bodyPr wrap="none" rtlCol="0">
            <a:spAutoFit/>
          </a:bodyPr>
          <a:lstStyle/>
          <a:p>
            <a:r>
              <a:rPr lang="en-US"/>
              <a:t>God is Faithful and He will never forsake us </a:t>
            </a:r>
          </a:p>
        </p:txBody>
      </p:sp>
    </p:spTree>
    <p:extLst>
      <p:ext uri="{BB962C8B-B14F-4D97-AF65-F5344CB8AC3E}">
        <p14:creationId xmlns:p14="http://schemas.microsoft.com/office/powerpoint/2010/main" val="36134138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62802" cy="1770964"/>
            <a:chOff x="0" y="1399430"/>
            <a:chExt cx="9155786" cy="1802320"/>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55786" cy="1802320"/>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pic>
        <p:nvPicPr>
          <p:cNvPr id="6" name="Picture 5">
            <a:extLst>
              <a:ext uri="{FF2B5EF4-FFF2-40B4-BE49-F238E27FC236}">
                <a16:creationId xmlns:a16="http://schemas.microsoft.com/office/drawing/2014/main" id="{F931AA96-3765-5667-237E-8603AB692386}"/>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7" name="TextBox 6">
            <a:extLst>
              <a:ext uri="{FF2B5EF4-FFF2-40B4-BE49-F238E27FC236}">
                <a16:creationId xmlns:a16="http://schemas.microsoft.com/office/drawing/2014/main" id="{AA7082CC-BCFC-9160-F210-DE640A74E50D}"/>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
        <p:nvSpPr>
          <p:cNvPr id="19" name="TextBox 18">
            <a:extLst>
              <a:ext uri="{FF2B5EF4-FFF2-40B4-BE49-F238E27FC236}">
                <a16:creationId xmlns:a16="http://schemas.microsoft.com/office/drawing/2014/main" id="{CDC66F61-F6F4-0AC7-3B49-696F4B6947A8}"/>
              </a:ext>
            </a:extLst>
          </p:cNvPr>
          <p:cNvSpPr txBox="1"/>
          <p:nvPr/>
        </p:nvSpPr>
        <p:spPr>
          <a:xfrm>
            <a:off x="7124783" y="1948282"/>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233479" y="2563839"/>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A42BA2C-9D0A-21FD-D48D-B4AFB01BDB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49737" r="-10810"/>
          <a:stretch/>
        </p:blipFill>
        <p:spPr bwMode="auto">
          <a:xfrm>
            <a:off x="2486041" y="3617802"/>
            <a:ext cx="2024621" cy="1169481"/>
          </a:xfrm>
          <a:prstGeom prst="rect">
            <a:avLst/>
          </a:prstGeom>
          <a:noFill/>
          <a:ln>
            <a:noFill/>
          </a:ln>
        </p:spPr>
      </p:pic>
    </p:spTree>
    <p:extLst>
      <p:ext uri="{BB962C8B-B14F-4D97-AF65-F5344CB8AC3E}">
        <p14:creationId xmlns:p14="http://schemas.microsoft.com/office/powerpoint/2010/main" val="18351125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6210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C39A18-0917-01E0-E90A-868E61E3212D}"/>
              </a:ext>
            </a:extLst>
          </p:cNvPr>
          <p:cNvPicPr>
            <a:picLocks noChangeAspect="1"/>
          </p:cNvPicPr>
          <p:nvPr/>
        </p:nvPicPr>
        <p:blipFill>
          <a:blip r:embed="rId2"/>
          <a:stretch>
            <a:fillRect/>
          </a:stretch>
        </p:blipFill>
        <p:spPr>
          <a:xfrm>
            <a:off x="0" y="0"/>
            <a:ext cx="9144000" cy="5143500"/>
          </a:xfrm>
          <a:prstGeom prst="rect">
            <a:avLst/>
          </a:prstGeom>
          <a:ln w="127000">
            <a:solidFill>
              <a:schemeClr val="accent1"/>
            </a:solidFill>
          </a:ln>
        </p:spPr>
      </p:pic>
      <p:sp>
        <p:nvSpPr>
          <p:cNvPr id="2" name="TextBox 1">
            <a:extLst>
              <a:ext uri="{FF2B5EF4-FFF2-40B4-BE49-F238E27FC236}">
                <a16:creationId xmlns:a16="http://schemas.microsoft.com/office/drawing/2014/main" id="{79462132-4EB0-8138-09BA-C100EBF3A63D}"/>
              </a:ext>
            </a:extLst>
          </p:cNvPr>
          <p:cNvSpPr txBox="1"/>
          <p:nvPr/>
        </p:nvSpPr>
        <p:spPr>
          <a:xfrm>
            <a:off x="6294782" y="178905"/>
            <a:ext cx="19559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cs typeface="Arial"/>
                <a:sym typeface="Arial"/>
              </a:rPr>
              <a:t>新约</a:t>
            </a:r>
            <a:r>
              <a:rPr kumimoji="0" lang="zh-CN" altLang="en-US" sz="1400" b="1" i="0" u="none" strike="noStrike" kern="0" cap="none" spc="0" normalizeH="0" baseline="0" noProof="0">
                <a:ln>
                  <a:noFill/>
                </a:ln>
                <a:solidFill>
                  <a:srgbClr val="000000"/>
                </a:solidFill>
                <a:effectLst/>
                <a:uLnTx/>
                <a:uFillTx/>
                <a:latin typeface="Arial"/>
                <a:cs typeface="Arial"/>
                <a:sym typeface="Arial"/>
              </a:rPr>
              <a:t> </a:t>
            </a:r>
            <a:r>
              <a:rPr kumimoji="0" lang="en-US" altLang="zh-CN" sz="1400" b="1" i="0" u="none" strike="noStrike" kern="0" cap="none" spc="0" normalizeH="0" baseline="0" noProof="0">
                <a:ln>
                  <a:noFill/>
                </a:ln>
                <a:solidFill>
                  <a:srgbClr val="000000"/>
                </a:solidFill>
                <a:effectLst/>
                <a:uLnTx/>
                <a:uFillTx/>
                <a:latin typeface="Arial"/>
                <a:cs typeface="Arial"/>
                <a:sym typeface="Arial"/>
              </a:rPr>
              <a:t>New Testament </a:t>
            </a:r>
            <a:endParaRPr kumimoji="0" lang="en-US" sz="1400" b="1"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1CF36A3E-9AA9-CB84-D7D2-D000FCC7D3C3}"/>
              </a:ext>
            </a:extLst>
          </p:cNvPr>
          <p:cNvSpPr/>
          <p:nvPr/>
        </p:nvSpPr>
        <p:spPr>
          <a:xfrm>
            <a:off x="0" y="0"/>
            <a:ext cx="5817704" cy="51435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AFA"/>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77EB7F9-5B3B-212E-D6E0-236E021F8542}"/>
              </a:ext>
            </a:extLst>
          </p:cNvPr>
          <p:cNvSpPr txBox="1"/>
          <p:nvPr/>
        </p:nvSpPr>
        <p:spPr>
          <a:xfrm>
            <a:off x="1795669" y="180394"/>
            <a:ext cx="18854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cs typeface="Arial"/>
                <a:sym typeface="Arial"/>
              </a:rPr>
              <a:t>旧约</a:t>
            </a:r>
            <a:r>
              <a:rPr kumimoji="0" lang="zh-CN" altLang="en-US" sz="1400" b="1" i="0" u="none" strike="noStrike" kern="0" cap="none" spc="0" normalizeH="0" baseline="0" noProof="0">
                <a:ln>
                  <a:noFill/>
                </a:ln>
                <a:solidFill>
                  <a:srgbClr val="000000"/>
                </a:solidFill>
                <a:effectLst/>
                <a:uLnTx/>
                <a:uFillTx/>
                <a:latin typeface="Arial"/>
                <a:cs typeface="Arial"/>
                <a:sym typeface="Arial"/>
              </a:rPr>
              <a:t> </a:t>
            </a:r>
            <a:r>
              <a:rPr kumimoji="0" lang="en-US" altLang="zh-CN" sz="1400" b="1" i="0" u="none" strike="noStrike" kern="0" cap="none" spc="0" normalizeH="0" baseline="0" noProof="0">
                <a:ln>
                  <a:noFill/>
                </a:ln>
                <a:solidFill>
                  <a:srgbClr val="000000"/>
                </a:solidFill>
                <a:effectLst/>
                <a:uLnTx/>
                <a:uFillTx/>
                <a:latin typeface="Arial"/>
                <a:cs typeface="Arial"/>
                <a:sym typeface="Arial"/>
              </a:rPr>
              <a:t>Old Testament </a:t>
            </a:r>
            <a:endParaRPr kumimoji="0" lang="en-US" sz="14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3207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7DA18-2663-26FE-15D2-2BBDC60C298C}"/>
              </a:ext>
            </a:extLst>
          </p:cNvPr>
          <p:cNvPicPr>
            <a:picLocks noChangeAspect="1"/>
          </p:cNvPicPr>
          <p:nvPr/>
        </p:nvPicPr>
        <p:blipFill rotWithShape="1">
          <a:blip r:embed="rId2"/>
          <a:srcRect l="2210"/>
          <a:stretch/>
        </p:blipFill>
        <p:spPr>
          <a:xfrm>
            <a:off x="269823" y="0"/>
            <a:ext cx="8934138" cy="5143500"/>
          </a:xfrm>
          <a:prstGeom prst="rect">
            <a:avLst/>
          </a:prstGeom>
        </p:spPr>
      </p:pic>
      <p:sp>
        <p:nvSpPr>
          <p:cNvPr id="2" name="Rectangle 1">
            <a:extLst>
              <a:ext uri="{FF2B5EF4-FFF2-40B4-BE49-F238E27FC236}">
                <a16:creationId xmlns:a16="http://schemas.microsoft.com/office/drawing/2014/main" id="{B46ADB24-7B73-EC4A-520C-2BA4FADFF35A}"/>
              </a:ext>
            </a:extLst>
          </p:cNvPr>
          <p:cNvSpPr/>
          <p:nvPr/>
        </p:nvSpPr>
        <p:spPr>
          <a:xfrm>
            <a:off x="7120756" y="1079292"/>
            <a:ext cx="2083205" cy="4064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AFA"/>
              </a:solidFill>
              <a:effectLst/>
              <a:uLnTx/>
              <a:uFillTx/>
              <a:latin typeface="Arial"/>
              <a:ea typeface="+mn-ea"/>
              <a:cs typeface="+mn-cs"/>
              <a:sym typeface="Arial"/>
            </a:endParaRPr>
          </a:p>
        </p:txBody>
      </p:sp>
      <p:pic>
        <p:nvPicPr>
          <p:cNvPr id="4" name="Picture 3" descr="A green plant with leaves&#10;&#10;Description automatically generated">
            <a:extLst>
              <a:ext uri="{FF2B5EF4-FFF2-40B4-BE49-F238E27FC236}">
                <a16:creationId xmlns:a16="http://schemas.microsoft.com/office/drawing/2014/main" id="{3A93A642-1D5A-7F99-9622-D9E79F3EA41D}"/>
              </a:ext>
            </a:extLst>
          </p:cNvPr>
          <p:cNvPicPr>
            <a:picLocks noChangeAspect="1"/>
          </p:cNvPicPr>
          <p:nvPr/>
        </p:nvPicPr>
        <p:blipFill>
          <a:blip r:embed="rId3"/>
          <a:stretch>
            <a:fillRect/>
          </a:stretch>
        </p:blipFill>
        <p:spPr>
          <a:xfrm>
            <a:off x="839081" y="4047216"/>
            <a:ext cx="542531" cy="693545"/>
          </a:xfrm>
          <a:prstGeom prst="rect">
            <a:avLst/>
          </a:prstGeom>
        </p:spPr>
      </p:pic>
      <p:pic>
        <p:nvPicPr>
          <p:cNvPr id="7" name="Picture 6" descr="A tree with red apples on it&#10;&#10;Description automatically generated">
            <a:extLst>
              <a:ext uri="{FF2B5EF4-FFF2-40B4-BE49-F238E27FC236}">
                <a16:creationId xmlns:a16="http://schemas.microsoft.com/office/drawing/2014/main" id="{7D189B85-074F-0538-F73F-C41EC2F33D8F}"/>
              </a:ext>
            </a:extLst>
          </p:cNvPr>
          <p:cNvPicPr>
            <a:picLocks noChangeAspect="1"/>
          </p:cNvPicPr>
          <p:nvPr/>
        </p:nvPicPr>
        <p:blipFill>
          <a:blip r:embed="rId4"/>
          <a:stretch>
            <a:fillRect/>
          </a:stretch>
        </p:blipFill>
        <p:spPr>
          <a:xfrm>
            <a:off x="6033705" y="1150022"/>
            <a:ext cx="944498" cy="1283650"/>
          </a:xfrm>
          <a:prstGeom prst="rect">
            <a:avLst/>
          </a:prstGeom>
        </p:spPr>
      </p:pic>
    </p:spTree>
    <p:extLst>
      <p:ext uri="{BB962C8B-B14F-4D97-AF65-F5344CB8AC3E}">
        <p14:creationId xmlns:p14="http://schemas.microsoft.com/office/powerpoint/2010/main" val="33653156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EDA6E7-028A-05CB-8DEC-55337E02C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4"/>
            <a:ext cx="9042554" cy="5086437"/>
          </a:xfrm>
          <a:prstGeom prst="rect">
            <a:avLst/>
          </a:prstGeom>
        </p:spPr>
      </p:pic>
      <p:sp>
        <p:nvSpPr>
          <p:cNvPr id="2" name="Title 1">
            <a:extLst>
              <a:ext uri="{FF2B5EF4-FFF2-40B4-BE49-F238E27FC236}">
                <a16:creationId xmlns:a16="http://schemas.microsoft.com/office/drawing/2014/main" id="{B37C28A5-D1DC-D8EC-99A1-E331302983E9}"/>
              </a:ext>
            </a:extLst>
          </p:cNvPr>
          <p:cNvSpPr>
            <a:spLocks noGrp="1"/>
          </p:cNvSpPr>
          <p:nvPr>
            <p:ph type="title"/>
          </p:nvPr>
        </p:nvSpPr>
        <p:spPr>
          <a:xfrm>
            <a:off x="0" y="2062072"/>
            <a:ext cx="5067600" cy="1019355"/>
          </a:xfrm>
        </p:spPr>
        <p:txBody>
          <a:bodyPr/>
          <a:lstStyle/>
          <a:p>
            <a:r>
              <a:rPr lang="en-US" b="1">
                <a:solidFill>
                  <a:schemeClr val="bg1"/>
                </a:solidFill>
              </a:rPr>
              <a:t>预表论</a:t>
            </a:r>
            <a:r>
              <a:rPr lang="zh-CN" altLang="en-US" b="1">
                <a:solidFill>
                  <a:schemeClr val="bg1"/>
                </a:solidFill>
              </a:rPr>
              <a:t> </a:t>
            </a:r>
            <a:r>
              <a:rPr lang="en-US" altLang="zh-CN" sz="2800" b="1">
                <a:solidFill>
                  <a:schemeClr val="bg1"/>
                </a:solidFill>
              </a:rPr>
              <a:t>typology</a:t>
            </a:r>
            <a:r>
              <a:rPr lang="en-US" altLang="zh-CN" b="1">
                <a:solidFill>
                  <a:schemeClr val="bg1"/>
                </a:solidFill>
              </a:rPr>
              <a:t> </a:t>
            </a:r>
            <a:endParaRPr lang="en-US" b="1">
              <a:solidFill>
                <a:schemeClr val="bg1"/>
              </a:solidFill>
            </a:endParaRPr>
          </a:p>
        </p:txBody>
      </p:sp>
      <p:pic>
        <p:nvPicPr>
          <p:cNvPr id="4" name="Picture 3" descr="A green plant with leaves&#10;&#10;Description automatically generated">
            <a:extLst>
              <a:ext uri="{FF2B5EF4-FFF2-40B4-BE49-F238E27FC236}">
                <a16:creationId xmlns:a16="http://schemas.microsoft.com/office/drawing/2014/main" id="{64706707-217D-8355-AB3D-B1EA5097322E}"/>
              </a:ext>
            </a:extLst>
          </p:cNvPr>
          <p:cNvPicPr>
            <a:picLocks noChangeAspect="1"/>
          </p:cNvPicPr>
          <p:nvPr/>
        </p:nvPicPr>
        <p:blipFill>
          <a:blip r:embed="rId3"/>
          <a:stretch>
            <a:fillRect/>
          </a:stretch>
        </p:blipFill>
        <p:spPr>
          <a:xfrm>
            <a:off x="3362023" y="4086851"/>
            <a:ext cx="615950" cy="787400"/>
          </a:xfrm>
          <a:prstGeom prst="rect">
            <a:avLst/>
          </a:prstGeom>
        </p:spPr>
      </p:pic>
      <p:pic>
        <p:nvPicPr>
          <p:cNvPr id="6" name="Picture 5" descr="A tree with red apples on it&#10;&#10;Description automatically generated">
            <a:extLst>
              <a:ext uri="{FF2B5EF4-FFF2-40B4-BE49-F238E27FC236}">
                <a16:creationId xmlns:a16="http://schemas.microsoft.com/office/drawing/2014/main" id="{CB4AD163-1A72-3F5F-B867-DDE164F938A8}"/>
              </a:ext>
            </a:extLst>
          </p:cNvPr>
          <p:cNvPicPr>
            <a:picLocks noChangeAspect="1"/>
          </p:cNvPicPr>
          <p:nvPr/>
        </p:nvPicPr>
        <p:blipFill>
          <a:blip r:embed="rId4"/>
          <a:stretch>
            <a:fillRect/>
          </a:stretch>
        </p:blipFill>
        <p:spPr>
          <a:xfrm>
            <a:off x="450462" y="53568"/>
            <a:ext cx="1037941" cy="1314695"/>
          </a:xfrm>
          <a:prstGeom prst="rect">
            <a:avLst/>
          </a:prstGeom>
        </p:spPr>
      </p:pic>
    </p:spTree>
    <p:extLst>
      <p:ext uri="{BB962C8B-B14F-4D97-AF65-F5344CB8AC3E}">
        <p14:creationId xmlns:p14="http://schemas.microsoft.com/office/powerpoint/2010/main" val="14014924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6F3C-152D-421B-6A8E-CC89B62B6DC9}"/>
              </a:ext>
            </a:extLst>
          </p:cNvPr>
          <p:cNvSpPr>
            <a:spLocks noGrp="1"/>
          </p:cNvSpPr>
          <p:nvPr>
            <p:ph type="title"/>
          </p:nvPr>
        </p:nvSpPr>
        <p:spPr>
          <a:xfrm>
            <a:off x="461434" y="214222"/>
            <a:ext cx="5067600" cy="841800"/>
          </a:xfrm>
        </p:spPr>
        <p:txBody>
          <a:bodyPr/>
          <a:lstStyle/>
          <a:p>
            <a:r>
              <a:rPr lang="en-US"/>
              <a:t>预表论</a:t>
            </a:r>
            <a:r>
              <a:rPr lang="zh-CN" altLang="en-US"/>
              <a:t> </a:t>
            </a:r>
            <a:r>
              <a:rPr lang="en-US" altLang="zh-CN"/>
              <a:t>typology </a:t>
            </a:r>
            <a:endParaRPr lang="en-US"/>
          </a:p>
        </p:txBody>
      </p:sp>
      <p:pic>
        <p:nvPicPr>
          <p:cNvPr id="3" name="Picture 2">
            <a:extLst>
              <a:ext uri="{FF2B5EF4-FFF2-40B4-BE49-F238E27FC236}">
                <a16:creationId xmlns:a16="http://schemas.microsoft.com/office/drawing/2014/main" id="{A0C4747D-09BF-AED0-1963-9B08EA0E0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34" y="1127338"/>
            <a:ext cx="6993466" cy="3933825"/>
          </a:xfrm>
          <a:prstGeom prst="rect">
            <a:avLst/>
          </a:prstGeom>
        </p:spPr>
      </p:pic>
      <p:pic>
        <p:nvPicPr>
          <p:cNvPr id="4" name="Picture 3">
            <a:extLst>
              <a:ext uri="{FF2B5EF4-FFF2-40B4-BE49-F238E27FC236}">
                <a16:creationId xmlns:a16="http://schemas.microsoft.com/office/drawing/2014/main" id="{A1045ED0-D6A8-69E1-4EB7-F120CD8CCB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488992"/>
            <a:ext cx="1727821" cy="3210515"/>
          </a:xfrm>
          <a:prstGeom prst="rect">
            <a:avLst/>
          </a:prstGeom>
          <a:noFill/>
          <a:ln>
            <a:noFill/>
          </a:ln>
        </p:spPr>
      </p:pic>
    </p:spTree>
    <p:extLst>
      <p:ext uri="{BB962C8B-B14F-4D97-AF65-F5344CB8AC3E}">
        <p14:creationId xmlns:p14="http://schemas.microsoft.com/office/powerpoint/2010/main" val="23760566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3" name="Picture 2">
            <a:extLst>
              <a:ext uri="{FF2B5EF4-FFF2-40B4-BE49-F238E27FC236}">
                <a16:creationId xmlns:a16="http://schemas.microsoft.com/office/drawing/2014/main" id="{4201825E-234F-A670-F3BD-B048081A20D4}"/>
              </a:ext>
            </a:extLst>
          </p:cNvPr>
          <p:cNvPicPr>
            <a:picLocks noChangeAspect="1"/>
          </p:cNvPicPr>
          <p:nvPr/>
        </p:nvPicPr>
        <p:blipFill>
          <a:blip r:embed="rId3"/>
          <a:stretch>
            <a:fillRect/>
          </a:stretch>
        </p:blipFill>
        <p:spPr>
          <a:xfrm>
            <a:off x="159195" y="1174051"/>
            <a:ext cx="1374665" cy="2795397"/>
          </a:xfrm>
          <a:prstGeom prst="rect">
            <a:avLst/>
          </a:prstGeom>
        </p:spPr>
      </p:pic>
      <p:pic>
        <p:nvPicPr>
          <p:cNvPr id="5" name="Picture 4">
            <a:extLst>
              <a:ext uri="{FF2B5EF4-FFF2-40B4-BE49-F238E27FC236}">
                <a16:creationId xmlns:a16="http://schemas.microsoft.com/office/drawing/2014/main" id="{8C154390-1C2C-2D52-33A5-FE8CA30BF57D}"/>
              </a:ext>
            </a:extLst>
          </p:cNvPr>
          <p:cNvPicPr>
            <a:picLocks noChangeAspect="1"/>
          </p:cNvPicPr>
          <p:nvPr/>
        </p:nvPicPr>
        <p:blipFill>
          <a:blip r:embed="rId4"/>
          <a:stretch>
            <a:fillRect/>
          </a:stretch>
        </p:blipFill>
        <p:spPr>
          <a:xfrm>
            <a:off x="1642388" y="1174051"/>
            <a:ext cx="1371743" cy="2827336"/>
          </a:xfrm>
          <a:prstGeom prst="rect">
            <a:avLst/>
          </a:prstGeom>
        </p:spPr>
      </p:pic>
      <p:pic>
        <p:nvPicPr>
          <p:cNvPr id="7" name="Picture 6">
            <a:extLst>
              <a:ext uri="{FF2B5EF4-FFF2-40B4-BE49-F238E27FC236}">
                <a16:creationId xmlns:a16="http://schemas.microsoft.com/office/drawing/2014/main" id="{EC591C56-1D8D-77A3-A5F1-35E7958FD48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2659" y="1174051"/>
            <a:ext cx="1371742" cy="2795397"/>
          </a:xfrm>
          <a:prstGeom prst="rect">
            <a:avLst/>
          </a:prstGeom>
          <a:noFill/>
          <a:ln>
            <a:noFill/>
          </a:ln>
        </p:spPr>
      </p:pic>
      <p:pic>
        <p:nvPicPr>
          <p:cNvPr id="8" name="Picture 7">
            <a:extLst>
              <a:ext uri="{FF2B5EF4-FFF2-40B4-BE49-F238E27FC236}">
                <a16:creationId xmlns:a16="http://schemas.microsoft.com/office/drawing/2014/main" id="{C01A58A2-BAAF-A0A6-CE03-E5AC1B9070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3371" y="1205990"/>
            <a:ext cx="1371742" cy="2795397"/>
          </a:xfrm>
          <a:prstGeom prst="rect">
            <a:avLst/>
          </a:prstGeom>
          <a:noFill/>
          <a:ln>
            <a:noFill/>
          </a:ln>
        </p:spPr>
      </p:pic>
      <p:sp>
        <p:nvSpPr>
          <p:cNvPr id="9" name="Right Arrow 8">
            <a:extLst>
              <a:ext uri="{FF2B5EF4-FFF2-40B4-BE49-F238E27FC236}">
                <a16:creationId xmlns:a16="http://schemas.microsoft.com/office/drawing/2014/main" id="{C6CE9754-9389-7E24-07CC-FE0E04C2CCD1}"/>
              </a:ext>
            </a:extLst>
          </p:cNvPr>
          <p:cNvSpPr/>
          <p:nvPr/>
        </p:nvSpPr>
        <p:spPr>
          <a:xfrm>
            <a:off x="5223609" y="1676780"/>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AFA"/>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2C58A251-84F2-BE57-F903-EF35738D5E43}"/>
              </a:ext>
            </a:extLst>
          </p:cNvPr>
          <p:cNvSpPr txBox="1"/>
          <p:nvPr/>
        </p:nvSpPr>
        <p:spPr>
          <a:xfrm>
            <a:off x="232157" y="4120932"/>
            <a:ext cx="12287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panose="020B0604020202020204" pitchFamily="34" charset="0"/>
                <a:sym typeface="Arial"/>
              </a:rPr>
              <a:t>先知</a:t>
            </a:r>
            <a:r>
              <a:rPr kumimoji="0" lang="en-SG"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 </a:t>
            </a:r>
            <a:endParaRPr kumimoji="0" lang="en-US"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endParaRPr>
          </a:p>
        </p:txBody>
      </p:sp>
      <p:sp>
        <p:nvSpPr>
          <p:cNvPr id="12" name="TextBox 11">
            <a:extLst>
              <a:ext uri="{FF2B5EF4-FFF2-40B4-BE49-F238E27FC236}">
                <a16:creationId xmlns:a16="http://schemas.microsoft.com/office/drawing/2014/main" id="{63CF43B1-92C7-BF55-9D06-EBD855916528}"/>
              </a:ext>
            </a:extLst>
          </p:cNvPr>
          <p:cNvSpPr txBox="1"/>
          <p:nvPr/>
        </p:nvSpPr>
        <p:spPr>
          <a:xfrm>
            <a:off x="1642388" y="4120932"/>
            <a:ext cx="12287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祭司 </a:t>
            </a:r>
            <a:r>
              <a:rPr kumimoji="0" lang="en-SG"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 </a:t>
            </a:r>
            <a:endParaRPr kumimoji="0" lang="en-US"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endParaRPr>
          </a:p>
        </p:txBody>
      </p:sp>
      <p:sp>
        <p:nvSpPr>
          <p:cNvPr id="13" name="TextBox 12">
            <a:extLst>
              <a:ext uri="{FF2B5EF4-FFF2-40B4-BE49-F238E27FC236}">
                <a16:creationId xmlns:a16="http://schemas.microsoft.com/office/drawing/2014/main" id="{BA7BF7F7-7792-41CC-50EE-AB5A699D3B96}"/>
              </a:ext>
            </a:extLst>
          </p:cNvPr>
          <p:cNvSpPr txBox="1"/>
          <p:nvPr/>
        </p:nvSpPr>
        <p:spPr>
          <a:xfrm>
            <a:off x="3194160" y="4120931"/>
            <a:ext cx="12287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君王 </a:t>
            </a:r>
            <a:r>
              <a:rPr kumimoji="0" lang="en-SG"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 </a:t>
            </a:r>
            <a:endParaRPr kumimoji="0" lang="en-US" sz="32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endParaRPr>
          </a:p>
        </p:txBody>
      </p:sp>
      <p:sp>
        <p:nvSpPr>
          <p:cNvPr id="4" name="Title 1">
            <a:extLst>
              <a:ext uri="{FF2B5EF4-FFF2-40B4-BE49-F238E27FC236}">
                <a16:creationId xmlns:a16="http://schemas.microsoft.com/office/drawing/2014/main" id="{4958F728-615A-FCC0-BEA9-924D44CE9CA9}"/>
              </a:ext>
            </a:extLst>
          </p:cNvPr>
          <p:cNvSpPr>
            <a:spLocks noGrp="1"/>
          </p:cNvSpPr>
          <p:nvPr>
            <p:ph type="title"/>
          </p:nvPr>
        </p:nvSpPr>
        <p:spPr>
          <a:xfrm>
            <a:off x="232157" y="92302"/>
            <a:ext cx="5067600" cy="841800"/>
          </a:xfrm>
        </p:spPr>
        <p:txBody>
          <a:bodyPr/>
          <a:lstStyle/>
          <a:p>
            <a:r>
              <a:rPr lang="en-US"/>
              <a:t>预表论</a:t>
            </a:r>
            <a:r>
              <a:rPr lang="zh-CN" altLang="en-US"/>
              <a:t> </a:t>
            </a:r>
            <a:r>
              <a:rPr lang="en-US" altLang="zh-CN"/>
              <a:t>typology </a:t>
            </a:r>
            <a:endParaRPr lang="en-US"/>
          </a:p>
        </p:txBody>
      </p:sp>
    </p:spTree>
    <p:extLst>
      <p:ext uri="{BB962C8B-B14F-4D97-AF65-F5344CB8AC3E}">
        <p14:creationId xmlns:p14="http://schemas.microsoft.com/office/powerpoint/2010/main" val="39644586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9F1-A596-BD65-C831-3CF918B48FD1}"/>
              </a:ext>
            </a:extLst>
          </p:cNvPr>
          <p:cNvSpPr>
            <a:spLocks noGrp="1"/>
          </p:cNvSpPr>
          <p:nvPr>
            <p:ph type="title"/>
          </p:nvPr>
        </p:nvSpPr>
        <p:spPr>
          <a:xfrm>
            <a:off x="0" y="1"/>
            <a:ext cx="9574923" cy="5143500"/>
          </a:xfrm>
        </p:spPr>
        <p:txBody>
          <a:bodyPr/>
          <a:lstStyle/>
          <a:p>
            <a:pPr rtl="0" fontAlgn="base"/>
            <a:r>
              <a:rPr lang="en-US" altLang="zh-CN" sz="1600" b="0" i="0">
                <a:solidFill>
                  <a:srgbClr val="000000"/>
                </a:solidFill>
                <a:effectLst/>
                <a:latin typeface="SimSun" panose="02010600030101010101" pitchFamily="2" charset="-122"/>
                <a:ea typeface="SimSun" panose="02010600030101010101" pitchFamily="2" charset="-122"/>
              </a:rPr>
              <a:t>(</a:t>
            </a:r>
            <a:r>
              <a:rPr lang="en-US" altLang="zh-CN" sz="1600" b="0" i="0">
                <a:solidFill>
                  <a:srgbClr val="000000"/>
                </a:solidFill>
                <a:effectLst/>
                <a:latin typeface="SimHei" panose="02010609060101010101" pitchFamily="49" charset="-122"/>
                <a:ea typeface="SimHei" panose="02010609060101010101" pitchFamily="49" charset="-122"/>
              </a:rPr>
              <a:t>1)</a:t>
            </a:r>
            <a:r>
              <a:rPr lang="zh-CN" altLang="en-US" sz="1600" i="0">
                <a:solidFill>
                  <a:srgbClr val="000000"/>
                </a:solidFill>
                <a:effectLst/>
                <a:latin typeface="SimHei" panose="02010609060101010101" pitchFamily="49" charset="-122"/>
                <a:ea typeface="SimHei" panose="02010609060101010101" pitchFamily="49" charset="-122"/>
              </a:rPr>
              <a:t>类比 类似 对应 </a:t>
            </a:r>
            <a:r>
              <a:rPr lang="en-SG" sz="1600" i="0">
                <a:solidFill>
                  <a:srgbClr val="000000"/>
                </a:solidFill>
                <a:effectLst/>
                <a:latin typeface="SimHei" panose="02010609060101010101" pitchFamily="49" charset="-122"/>
                <a:ea typeface="SimHei" panose="02010609060101010101" pitchFamily="49" charset="-122"/>
              </a:rPr>
              <a:t>analogical correspondence </a:t>
            </a:r>
            <a:br>
              <a:rPr lang="en-SG" sz="1600" i="0">
                <a:solidFill>
                  <a:srgbClr val="000000"/>
                </a:solidFill>
                <a:effectLst/>
                <a:latin typeface="SimHei" panose="02010609060101010101" pitchFamily="49" charset="-122"/>
                <a:ea typeface="SimHei" panose="02010609060101010101" pitchFamily="49" charset="-122"/>
              </a:rPr>
            </a:br>
            <a:r>
              <a:rPr lang="zh-CN" altLang="en-US" sz="1600" i="0">
                <a:solidFill>
                  <a:srgbClr val="000000"/>
                </a:solidFill>
                <a:effectLst/>
                <a:latin typeface="SimHei" panose="02010609060101010101" pitchFamily="49" charset="-122"/>
                <a:ea typeface="SimHei" panose="02010609060101010101" pitchFamily="49" charset="-122"/>
              </a:rPr>
              <a:t>摩西是拯救者</a:t>
            </a:r>
            <a:r>
              <a:rPr lang="zh-CN" altLang="en-US" sz="1600">
                <a:solidFill>
                  <a:srgbClr val="000000"/>
                </a:solidFill>
                <a:latin typeface="SimHei" panose="02010609060101010101" pitchFamily="49" charset="-122"/>
                <a:ea typeface="SimHei" panose="02010609060101010101" pitchFamily="49" charset="-122"/>
              </a:rPr>
              <a:t>、</a:t>
            </a:r>
            <a:r>
              <a:rPr lang="zh-CN" altLang="en-US" sz="1600" i="0">
                <a:solidFill>
                  <a:srgbClr val="000000"/>
                </a:solidFill>
                <a:effectLst/>
                <a:latin typeface="SimHei" panose="02010609060101010101" pitchFamily="49" charset="-122"/>
                <a:ea typeface="SimHei" panose="02010609060101010101" pitchFamily="49" charset="-122"/>
              </a:rPr>
              <a:t>被拒绝</a:t>
            </a:r>
            <a:br>
              <a:rPr lang="en-SG" altLang="zh-CN" sz="1600" i="0">
                <a:solidFill>
                  <a:srgbClr val="000000"/>
                </a:solidFill>
                <a:effectLst/>
                <a:latin typeface="SimHei" panose="02010609060101010101" pitchFamily="49" charset="-122"/>
                <a:ea typeface="SimHei" panose="02010609060101010101" pitchFamily="49" charset="-122"/>
              </a:rPr>
            </a:br>
            <a:br>
              <a:rPr lang="zh-CN" altLang="en-US" sz="1600" i="0">
                <a:solidFill>
                  <a:srgbClr val="000000"/>
                </a:solidFill>
                <a:effectLst/>
                <a:latin typeface="SimHei" panose="02010609060101010101" pitchFamily="49" charset="-122"/>
                <a:ea typeface="SimHei" panose="02010609060101010101" pitchFamily="49" charset="-122"/>
              </a:rPr>
            </a:br>
            <a:r>
              <a:rPr lang="en-US" altLang="zh-CN" sz="1600" i="0">
                <a:solidFill>
                  <a:srgbClr val="000000"/>
                </a:solidFill>
                <a:effectLst/>
                <a:latin typeface="SimHei" panose="02010609060101010101" pitchFamily="49" charset="-122"/>
                <a:ea typeface="SimHei" panose="02010609060101010101" pitchFamily="49" charset="-122"/>
              </a:rPr>
              <a:t>(2) </a:t>
            </a:r>
            <a:r>
              <a:rPr lang="zh-CN" altLang="en-US" sz="1600" i="0">
                <a:solidFill>
                  <a:srgbClr val="000000"/>
                </a:solidFill>
                <a:effectLst/>
                <a:latin typeface="SimHei" panose="02010609060101010101" pitchFamily="49" charset="-122"/>
                <a:ea typeface="SimHei" panose="02010609060101010101" pitchFamily="49" charset="-122"/>
              </a:rPr>
              <a:t>历史性 </a:t>
            </a:r>
            <a:r>
              <a:rPr lang="en-SG" sz="1600" i="0">
                <a:solidFill>
                  <a:srgbClr val="000000"/>
                </a:solidFill>
                <a:effectLst/>
                <a:latin typeface="SimHei" panose="02010609060101010101" pitchFamily="49" charset="-122"/>
                <a:ea typeface="SimHei" panose="02010609060101010101" pitchFamily="49" charset="-122"/>
              </a:rPr>
              <a:t>historicity </a:t>
            </a:r>
            <a:br>
              <a:rPr lang="en-SG" sz="1600" i="0">
                <a:solidFill>
                  <a:srgbClr val="000000"/>
                </a:solidFill>
                <a:effectLst/>
                <a:latin typeface="SimHei" panose="02010609060101010101" pitchFamily="49" charset="-122"/>
                <a:ea typeface="SimHei" panose="02010609060101010101" pitchFamily="49" charset="-122"/>
              </a:rPr>
            </a:br>
            <a:r>
              <a:rPr lang="zh-CN" altLang="en-US" sz="1600" i="0">
                <a:solidFill>
                  <a:srgbClr val="000000"/>
                </a:solidFill>
                <a:effectLst/>
                <a:latin typeface="SimHei" panose="02010609060101010101" pitchFamily="49" charset="-122"/>
                <a:ea typeface="SimHei" panose="02010609060101010101" pitchFamily="49" charset="-122"/>
              </a:rPr>
              <a:t>摩西是历史人物 </a:t>
            </a:r>
            <a:br>
              <a:rPr lang="en-SG" altLang="zh-CN" sz="1600" i="0">
                <a:solidFill>
                  <a:srgbClr val="000000"/>
                </a:solidFill>
                <a:effectLst/>
                <a:latin typeface="SimHei" panose="02010609060101010101" pitchFamily="49" charset="-122"/>
                <a:ea typeface="SimHei" panose="02010609060101010101" pitchFamily="49" charset="-122"/>
              </a:rPr>
            </a:br>
            <a:br>
              <a:rPr lang="zh-CN" altLang="en-US" sz="1600" i="0">
                <a:solidFill>
                  <a:srgbClr val="000000"/>
                </a:solidFill>
                <a:effectLst/>
                <a:latin typeface="SimHei" panose="02010609060101010101" pitchFamily="49" charset="-122"/>
                <a:ea typeface="SimHei" panose="02010609060101010101" pitchFamily="49" charset="-122"/>
              </a:rPr>
            </a:br>
            <a:r>
              <a:rPr lang="en-US" altLang="zh-CN" sz="1600" i="0">
                <a:solidFill>
                  <a:srgbClr val="000000"/>
                </a:solidFill>
                <a:effectLst/>
                <a:latin typeface="SimHei" panose="02010609060101010101" pitchFamily="49" charset="-122"/>
                <a:ea typeface="SimHei" panose="02010609060101010101" pitchFamily="49" charset="-122"/>
              </a:rPr>
              <a:t>(3) </a:t>
            </a:r>
            <a:r>
              <a:rPr lang="zh-CN" altLang="en-US" sz="1600" i="0">
                <a:solidFill>
                  <a:srgbClr val="000000"/>
                </a:solidFill>
                <a:effectLst/>
                <a:latin typeface="SimHei" panose="02010609060101010101" pitchFamily="49" charset="-122"/>
                <a:ea typeface="SimHei" panose="02010609060101010101" pitchFamily="49" charset="-122"/>
              </a:rPr>
              <a:t>预表</a:t>
            </a:r>
            <a:r>
              <a:rPr lang="en-US" altLang="zh-CN" sz="1600" i="0">
                <a:solidFill>
                  <a:srgbClr val="000000"/>
                </a:solidFill>
                <a:effectLst/>
                <a:latin typeface="SimHei" panose="02010609060101010101" pitchFamily="49" charset="-122"/>
                <a:ea typeface="SimHei" panose="02010609060101010101" pitchFamily="49" charset="-122"/>
              </a:rPr>
              <a:t>/</a:t>
            </a:r>
            <a:r>
              <a:rPr lang="zh-CN" altLang="en-US" sz="1600" i="0">
                <a:solidFill>
                  <a:srgbClr val="000000"/>
                </a:solidFill>
                <a:effectLst/>
                <a:latin typeface="SimHei" panose="02010609060101010101" pitchFamily="49" charset="-122"/>
                <a:ea typeface="SimHei" panose="02010609060101010101" pitchFamily="49" charset="-122"/>
              </a:rPr>
              <a:t>初型有指向未来的征兆 </a:t>
            </a:r>
            <a:br>
              <a:rPr lang="zh-CN" altLang="en-US" sz="1600" i="0">
                <a:solidFill>
                  <a:srgbClr val="000000"/>
                </a:solidFill>
                <a:effectLst/>
                <a:latin typeface="SimHei" panose="02010609060101010101" pitchFamily="49" charset="-122"/>
                <a:ea typeface="SimHei" panose="02010609060101010101" pitchFamily="49" charset="-122"/>
              </a:rPr>
            </a:br>
            <a:r>
              <a:rPr lang="en-SG" sz="1600" i="0">
                <a:solidFill>
                  <a:srgbClr val="000000"/>
                </a:solidFill>
                <a:effectLst/>
                <a:latin typeface="SimHei" panose="02010609060101010101" pitchFamily="49" charset="-122"/>
                <a:ea typeface="SimHei" panose="02010609060101010101" pitchFamily="49" charset="-122"/>
              </a:rPr>
              <a:t>a pointing-forwardness (i.e., an aspect of foreshadowing or presignification)</a:t>
            </a:r>
            <a:br>
              <a:rPr lang="en-SG" sz="1600" i="0">
                <a:solidFill>
                  <a:srgbClr val="000000"/>
                </a:solidFill>
                <a:effectLst/>
                <a:latin typeface="SimHei" panose="02010609060101010101" pitchFamily="49" charset="-122"/>
                <a:ea typeface="SimHei" panose="02010609060101010101" pitchFamily="49" charset="-122"/>
              </a:rPr>
            </a:br>
            <a:r>
              <a:rPr lang="en-SG" sz="1600" i="0">
                <a:solidFill>
                  <a:srgbClr val="000000"/>
                </a:solidFill>
                <a:effectLst/>
                <a:latin typeface="SimHei" panose="02010609060101010101" pitchFamily="49" charset="-122"/>
                <a:ea typeface="SimHei" panose="02010609060101010101" pitchFamily="49" charset="-122"/>
              </a:rPr>
              <a:t> </a:t>
            </a:r>
            <a:br>
              <a:rPr lang="zh-CN" altLang="en-US" sz="1600" i="0">
                <a:solidFill>
                  <a:srgbClr val="000000"/>
                </a:solidFill>
                <a:effectLst/>
                <a:latin typeface="SimHei" panose="02010609060101010101" pitchFamily="49" charset="-122"/>
                <a:ea typeface="SimHei" panose="02010609060101010101" pitchFamily="49" charset="-122"/>
              </a:rPr>
            </a:br>
            <a:r>
              <a:rPr lang="en-US" altLang="zh-CN" sz="1600" i="0">
                <a:solidFill>
                  <a:srgbClr val="000000"/>
                </a:solidFill>
                <a:effectLst/>
                <a:latin typeface="SimHei" panose="02010609060101010101" pitchFamily="49" charset="-122"/>
                <a:ea typeface="SimHei" panose="02010609060101010101" pitchFamily="49" charset="-122"/>
              </a:rPr>
              <a:t>(4) </a:t>
            </a:r>
            <a:r>
              <a:rPr lang="zh-CN" altLang="en-US" sz="1600" i="0">
                <a:solidFill>
                  <a:srgbClr val="000000"/>
                </a:solidFill>
                <a:effectLst/>
                <a:latin typeface="SimHei" panose="02010609060101010101" pitchFamily="49" charset="-122"/>
                <a:ea typeface="SimHei" panose="02010609060101010101" pitchFamily="49" charset="-122"/>
              </a:rPr>
              <a:t>意义上提升与进展 </a:t>
            </a:r>
            <a:r>
              <a:rPr lang="en-SG" sz="1600" i="0">
                <a:solidFill>
                  <a:srgbClr val="000000"/>
                </a:solidFill>
                <a:effectLst/>
                <a:latin typeface="SimHei" panose="02010609060101010101" pitchFamily="49" charset="-122"/>
                <a:ea typeface="SimHei" panose="02010609060101010101" pitchFamily="49" charset="-122"/>
              </a:rPr>
              <a:t>escalation  </a:t>
            </a:r>
            <a:br>
              <a:rPr lang="en-SG" sz="1600" i="0">
                <a:solidFill>
                  <a:srgbClr val="000000"/>
                </a:solidFill>
                <a:effectLst/>
                <a:latin typeface="SimHei" panose="02010609060101010101" pitchFamily="49" charset="-122"/>
                <a:ea typeface="SimHei" panose="02010609060101010101" pitchFamily="49" charset="-122"/>
              </a:rPr>
            </a:br>
            <a:r>
              <a:rPr lang="en-SG" sz="1600" i="0">
                <a:solidFill>
                  <a:srgbClr val="000000"/>
                </a:solidFill>
                <a:effectLst/>
                <a:latin typeface="SimHei" panose="02010609060101010101" pitchFamily="49" charset="-122"/>
                <a:ea typeface="SimHei" panose="02010609060101010101" pitchFamily="49" charset="-122"/>
              </a:rPr>
              <a:t>e.g.</a:t>
            </a:r>
            <a:r>
              <a:rPr lang="zh-CN" altLang="en-US" sz="1600" i="0">
                <a:solidFill>
                  <a:srgbClr val="000000"/>
                </a:solidFill>
                <a:effectLst/>
                <a:latin typeface="SimHei" panose="02010609060101010101" pitchFamily="49" charset="-122"/>
                <a:ea typeface="SimHei" panose="02010609060101010101" pitchFamily="49" charset="-122"/>
              </a:rPr>
              <a:t>耶稣是比摩西更加的完美 </a:t>
            </a:r>
            <a:br>
              <a:rPr lang="en-SG" altLang="zh-CN" sz="1600" i="0">
                <a:solidFill>
                  <a:srgbClr val="000000"/>
                </a:solidFill>
                <a:effectLst/>
                <a:latin typeface="SimHei" panose="02010609060101010101" pitchFamily="49" charset="-122"/>
                <a:ea typeface="SimHei" panose="02010609060101010101" pitchFamily="49" charset="-122"/>
              </a:rPr>
            </a:br>
            <a:br>
              <a:rPr lang="zh-CN" altLang="en-US" sz="1600" i="0">
                <a:solidFill>
                  <a:srgbClr val="000000"/>
                </a:solidFill>
                <a:effectLst/>
                <a:latin typeface="SimHei" panose="02010609060101010101" pitchFamily="49" charset="-122"/>
                <a:ea typeface="SimHei" panose="02010609060101010101" pitchFamily="49" charset="-122"/>
              </a:rPr>
            </a:br>
            <a:r>
              <a:rPr lang="en-US" altLang="zh-CN" sz="1600" i="0">
                <a:solidFill>
                  <a:srgbClr val="000000"/>
                </a:solidFill>
                <a:effectLst/>
                <a:latin typeface="SimHei" panose="02010609060101010101" pitchFamily="49" charset="-122"/>
                <a:ea typeface="SimHei" panose="02010609060101010101" pitchFamily="49" charset="-122"/>
              </a:rPr>
              <a:t>(5) </a:t>
            </a:r>
            <a:r>
              <a:rPr lang="zh-CN" altLang="en-US" sz="1600" i="0">
                <a:solidFill>
                  <a:srgbClr val="000000"/>
                </a:solidFill>
                <a:effectLst/>
                <a:latin typeface="SimHei" panose="02010609060101010101" pitchFamily="49" charset="-122"/>
                <a:ea typeface="SimHei" panose="02010609060101010101" pitchFamily="49" charset="-122"/>
              </a:rPr>
              <a:t>能从原型</a:t>
            </a:r>
            <a:r>
              <a:rPr lang="en-SG" sz="1600" i="0">
                <a:solidFill>
                  <a:srgbClr val="000000"/>
                </a:solidFill>
                <a:effectLst/>
                <a:latin typeface="SimHei" panose="02010609060101010101" pitchFamily="49" charset="-122"/>
                <a:ea typeface="SimHei" panose="02010609060101010101" pitchFamily="49" charset="-122"/>
              </a:rPr>
              <a:t>antitype</a:t>
            </a:r>
            <a:r>
              <a:rPr lang="zh-CN" altLang="en-US" sz="1600" i="0">
                <a:solidFill>
                  <a:srgbClr val="000000"/>
                </a:solidFill>
                <a:effectLst/>
                <a:latin typeface="SimHei" panose="02010609060101010101" pitchFamily="49" charset="-122"/>
                <a:ea typeface="SimHei" panose="02010609060101010101" pitchFamily="49" charset="-122"/>
              </a:rPr>
              <a:t>回顾找到预表</a:t>
            </a:r>
            <a:r>
              <a:rPr lang="en-US" altLang="zh-CN" sz="1600" i="0">
                <a:solidFill>
                  <a:srgbClr val="000000"/>
                </a:solidFill>
                <a:effectLst/>
                <a:latin typeface="SimHei" panose="02010609060101010101" pitchFamily="49" charset="-122"/>
                <a:ea typeface="SimHei" panose="02010609060101010101" pitchFamily="49" charset="-122"/>
              </a:rPr>
              <a:t>/</a:t>
            </a:r>
            <a:r>
              <a:rPr lang="zh-CN" altLang="en-US" sz="1600" i="0">
                <a:solidFill>
                  <a:srgbClr val="000000"/>
                </a:solidFill>
                <a:effectLst/>
                <a:latin typeface="SimHei" panose="02010609060101010101" pitchFamily="49" charset="-122"/>
                <a:ea typeface="SimHei" panose="02010609060101010101" pitchFamily="49" charset="-122"/>
              </a:rPr>
              <a:t>初型</a:t>
            </a:r>
            <a:r>
              <a:rPr lang="en-SG" sz="1600" i="0">
                <a:solidFill>
                  <a:srgbClr val="000000"/>
                </a:solidFill>
                <a:effectLst/>
                <a:latin typeface="SimHei" panose="02010609060101010101" pitchFamily="49" charset="-122"/>
                <a:ea typeface="SimHei" panose="02010609060101010101" pitchFamily="49" charset="-122"/>
              </a:rPr>
              <a:t>type（</a:t>
            </a:r>
            <a:r>
              <a:rPr lang="zh-CN" altLang="en-US" sz="1600" i="0">
                <a:solidFill>
                  <a:srgbClr val="000000"/>
                </a:solidFill>
                <a:effectLst/>
                <a:latin typeface="SimHei" panose="02010609060101010101" pitchFamily="49" charset="-122"/>
                <a:ea typeface="SimHei" panose="02010609060101010101" pitchFamily="49" charset="-122"/>
              </a:rPr>
              <a:t>事件、人物、情况）</a:t>
            </a:r>
            <a:r>
              <a:rPr lang="en-SG" sz="1600" i="0">
                <a:solidFill>
                  <a:srgbClr val="000000"/>
                </a:solidFill>
                <a:effectLst/>
                <a:latin typeface="SimHei" panose="02010609060101010101" pitchFamily="49" charset="-122"/>
                <a:ea typeface="SimHei" panose="02010609060101010101" pitchFamily="49" charset="-122"/>
              </a:rPr>
              <a:t>retrospection</a:t>
            </a:r>
            <a:br>
              <a:rPr lang="en-SG" sz="1600" i="0">
                <a:solidFill>
                  <a:srgbClr val="000000"/>
                </a:solidFill>
                <a:effectLst/>
                <a:latin typeface="SimHei" panose="02010609060101010101" pitchFamily="49" charset="-122"/>
                <a:ea typeface="SimHei" panose="02010609060101010101" pitchFamily="49" charset="-122"/>
              </a:rPr>
            </a:br>
            <a:r>
              <a:rPr lang="zh-CN" altLang="en-US" sz="1600" i="0">
                <a:solidFill>
                  <a:srgbClr val="000000"/>
                </a:solidFill>
                <a:effectLst/>
                <a:latin typeface="SimHei" panose="02010609060101010101" pitchFamily="49" charset="-122"/>
                <a:ea typeface="SimHei" panose="02010609060101010101" pitchFamily="49" charset="-122"/>
              </a:rPr>
              <a:t>从耶稣身上看见摩西的影子。</a:t>
            </a:r>
            <a:br>
              <a:rPr lang="en-SG" altLang="zh-CN" sz="1600" i="0">
                <a:solidFill>
                  <a:srgbClr val="000000"/>
                </a:solidFill>
                <a:effectLst/>
                <a:latin typeface="SimHei" panose="02010609060101010101" pitchFamily="49" charset="-122"/>
                <a:ea typeface="SimHei" panose="02010609060101010101" pitchFamily="49" charset="-122"/>
              </a:rPr>
            </a:br>
            <a:r>
              <a:rPr lang="zh-CN" altLang="en-US" sz="1600" i="0">
                <a:solidFill>
                  <a:srgbClr val="000000"/>
                </a:solidFill>
                <a:effectLst/>
                <a:latin typeface="SimHei" panose="02010609060101010101" pitchFamily="49" charset="-122"/>
                <a:ea typeface="SimHei" panose="02010609060101010101" pitchFamily="49" charset="-122"/>
              </a:rPr>
              <a:t> </a:t>
            </a:r>
            <a:br>
              <a:rPr lang="zh-CN" altLang="en-US" sz="1600" i="0">
                <a:solidFill>
                  <a:srgbClr val="000000"/>
                </a:solidFill>
                <a:effectLst/>
                <a:latin typeface="SimHei" panose="02010609060101010101" pitchFamily="49" charset="-122"/>
                <a:ea typeface="SimHei" panose="02010609060101010101" pitchFamily="49" charset="-122"/>
              </a:rPr>
            </a:br>
            <a:r>
              <a:rPr lang="zh-CN" altLang="en-US" sz="1600" i="0">
                <a:solidFill>
                  <a:srgbClr val="000000"/>
                </a:solidFill>
                <a:effectLst/>
                <a:latin typeface="SimHei" panose="02010609060101010101" pitchFamily="49" charset="-122"/>
                <a:ea typeface="SimHei" panose="02010609060101010101" pitchFamily="49" charset="-122"/>
              </a:rPr>
              <a:t>（</a:t>
            </a:r>
            <a:r>
              <a:rPr lang="en-US" altLang="zh-CN" sz="1600" i="0">
                <a:solidFill>
                  <a:srgbClr val="000000"/>
                </a:solidFill>
                <a:effectLst/>
                <a:latin typeface="SimHei" panose="02010609060101010101" pitchFamily="49" charset="-122"/>
                <a:ea typeface="SimHei" panose="02010609060101010101" pitchFamily="49" charset="-122"/>
              </a:rPr>
              <a:t>6</a:t>
            </a:r>
            <a:r>
              <a:rPr lang="zh-CN" altLang="en-US" sz="1600">
                <a:solidFill>
                  <a:srgbClr val="000000"/>
                </a:solidFill>
                <a:latin typeface="SimHei" panose="02010609060101010101" pitchFamily="49" charset="-122"/>
                <a:ea typeface="SimHei" panose="02010609060101010101" pitchFamily="49" charset="-122"/>
              </a:rPr>
              <a:t>）</a:t>
            </a:r>
            <a:r>
              <a:rPr lang="zh-CN" altLang="en-US" sz="1600" i="0">
                <a:solidFill>
                  <a:srgbClr val="000000"/>
                </a:solidFill>
                <a:effectLst/>
                <a:latin typeface="SimHei" panose="02010609060101010101" pitchFamily="49" charset="-122"/>
                <a:ea typeface="SimHei" panose="02010609060101010101" pitchFamily="49" charset="-122"/>
              </a:rPr>
              <a:t>能够在</a:t>
            </a:r>
            <a:r>
              <a:rPr lang="zh-CN" altLang="en-US" sz="1600" i="0" u="sng">
                <a:solidFill>
                  <a:srgbClr val="000000"/>
                </a:solidFill>
                <a:effectLst/>
                <a:latin typeface="SimHei" panose="02010609060101010101" pitchFamily="49" charset="-122"/>
                <a:ea typeface="SimHei" panose="02010609060101010101" pitchFamily="49" charset="-122"/>
              </a:rPr>
              <a:t>救赎历史</a:t>
            </a:r>
            <a:r>
              <a:rPr lang="en-SG" sz="1600" i="0" u="sng">
                <a:solidFill>
                  <a:srgbClr val="000000"/>
                </a:solidFill>
                <a:effectLst/>
                <a:latin typeface="SimHei" panose="02010609060101010101" pitchFamily="49" charset="-122"/>
                <a:ea typeface="SimHei" panose="02010609060101010101" pitchFamily="49" charset="-122"/>
              </a:rPr>
              <a:t>redemptive history</a:t>
            </a:r>
            <a:r>
              <a:rPr lang="zh-CN" altLang="en-US" sz="1600" i="0">
                <a:solidFill>
                  <a:srgbClr val="000000"/>
                </a:solidFill>
                <a:effectLst/>
                <a:latin typeface="SimHei" panose="02010609060101010101" pitchFamily="49" charset="-122"/>
                <a:ea typeface="SimHei" panose="02010609060101010101" pitchFamily="49" charset="-122"/>
              </a:rPr>
              <a:t>中看见。 </a:t>
            </a:r>
            <a:br>
              <a:rPr lang="zh-CN" altLang="en-US" sz="1600" i="0">
                <a:solidFill>
                  <a:srgbClr val="000000"/>
                </a:solidFill>
                <a:effectLst/>
                <a:latin typeface="SimHei" panose="02010609060101010101" pitchFamily="49" charset="-122"/>
                <a:ea typeface="SimHei" panose="02010609060101010101" pitchFamily="49" charset="-122"/>
              </a:rPr>
            </a:br>
            <a:r>
              <a:rPr lang="zh-CN" altLang="en-US" sz="1600" i="0">
                <a:solidFill>
                  <a:srgbClr val="000000"/>
                </a:solidFill>
                <a:effectLst/>
                <a:latin typeface="SimHei" panose="02010609060101010101" pitchFamily="49" charset="-122"/>
                <a:ea typeface="SimHei" panose="02010609060101010101" pitchFamily="49" charset="-122"/>
              </a:rPr>
              <a:t>摩西在历史救赎中扮演救赎的角色 </a:t>
            </a:r>
            <a:br>
              <a:rPr lang="en-SG" altLang="zh-CN" sz="1600" i="0">
                <a:solidFill>
                  <a:srgbClr val="000000"/>
                </a:solidFill>
                <a:effectLst/>
                <a:latin typeface="SimHei" panose="02010609060101010101" pitchFamily="49" charset="-122"/>
                <a:ea typeface="SimHei" panose="02010609060101010101" pitchFamily="49" charset="-122"/>
              </a:rPr>
            </a:br>
            <a:br>
              <a:rPr lang="zh-CN" altLang="en-US" sz="1600" i="0">
                <a:solidFill>
                  <a:srgbClr val="000000"/>
                </a:solidFill>
                <a:effectLst/>
                <a:latin typeface="SimHei" panose="02010609060101010101" pitchFamily="49" charset="-122"/>
                <a:ea typeface="SimHei" panose="02010609060101010101" pitchFamily="49" charset="-122"/>
              </a:rPr>
            </a:br>
            <a:r>
              <a:rPr lang="en-US" altLang="zh-CN" sz="1600" i="0">
                <a:solidFill>
                  <a:srgbClr val="000000"/>
                </a:solidFill>
                <a:effectLst/>
                <a:latin typeface="SimHei" panose="02010609060101010101" pitchFamily="49" charset="-122"/>
                <a:ea typeface="SimHei" panose="02010609060101010101" pitchFamily="49" charset="-122"/>
              </a:rPr>
              <a:t>(7)</a:t>
            </a:r>
            <a:r>
              <a:rPr lang="zh-CN" altLang="en-US" sz="1600" i="0">
                <a:solidFill>
                  <a:srgbClr val="000000"/>
                </a:solidFill>
                <a:effectLst/>
                <a:latin typeface="SimHei" panose="02010609060101010101" pitchFamily="49" charset="-122"/>
                <a:ea typeface="SimHei" panose="02010609060101010101" pitchFamily="49" charset="-122"/>
              </a:rPr>
              <a:t> 显示出一种有机的关系 </a:t>
            </a:r>
            <a:r>
              <a:rPr lang="en-SG" altLang="zh-CN" sz="1600" i="0">
                <a:solidFill>
                  <a:srgbClr val="000000"/>
                </a:solidFill>
                <a:effectLst/>
                <a:latin typeface="SimHei" panose="02010609060101010101" pitchFamily="49" charset="-122"/>
                <a:ea typeface="SimHei" panose="02010609060101010101" pitchFamily="49" charset="-122"/>
              </a:rPr>
              <a:t>organic</a:t>
            </a:r>
            <a:r>
              <a:rPr lang="en-SG" sz="1600" i="0">
                <a:solidFill>
                  <a:srgbClr val="000000"/>
                </a:solidFill>
                <a:effectLst/>
                <a:latin typeface="SimHei" panose="02010609060101010101" pitchFamily="49" charset="-122"/>
                <a:ea typeface="SimHei" panose="02010609060101010101" pitchFamily="49" charset="-122"/>
              </a:rPr>
              <a:t> relationship（</a:t>
            </a:r>
            <a:r>
              <a:rPr lang="zh-CN" altLang="en-US" sz="1600" i="0">
                <a:solidFill>
                  <a:srgbClr val="000000"/>
                </a:solidFill>
                <a:effectLst/>
                <a:latin typeface="SimHei" panose="02010609060101010101" pitchFamily="49" charset="-122"/>
                <a:ea typeface="SimHei" panose="02010609060101010101" pitchFamily="49" charset="-122"/>
              </a:rPr>
              <a:t>连续、延续、成长、进展、扩大）。 </a:t>
            </a:r>
            <a:br>
              <a:rPr lang="zh-CN" altLang="en-US" sz="1600" i="0">
                <a:solidFill>
                  <a:srgbClr val="000000"/>
                </a:solidFill>
                <a:effectLst/>
                <a:latin typeface="SimHei" panose="02010609060101010101" pitchFamily="49" charset="-122"/>
                <a:ea typeface="SimHei" panose="02010609060101010101" pitchFamily="49" charset="-122"/>
              </a:rPr>
            </a:br>
            <a:r>
              <a:rPr lang="zh-CN" altLang="en-US" sz="1600" i="0">
                <a:solidFill>
                  <a:srgbClr val="000000"/>
                </a:solidFill>
                <a:effectLst/>
                <a:latin typeface="SimHei" panose="02010609060101010101" pitchFamily="49" charset="-122"/>
                <a:ea typeface="SimHei" panose="02010609060101010101" pitchFamily="49" charset="-122"/>
              </a:rPr>
              <a:t>摩西之后的先知们 </a:t>
            </a:r>
            <a:br>
              <a:rPr lang="zh-CN" altLang="en-US" sz="1600" i="0">
                <a:solidFill>
                  <a:srgbClr val="000000"/>
                </a:solidFill>
                <a:effectLst/>
                <a:latin typeface="SimHei" panose="02010609060101010101" pitchFamily="49" charset="-122"/>
                <a:ea typeface="SimHei" panose="02010609060101010101" pitchFamily="49" charset="-122"/>
              </a:rPr>
            </a:br>
            <a:endParaRPr lang="en-US" sz="160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4113560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a:extLst>
              <a:ext uri="{FF2B5EF4-FFF2-40B4-BE49-F238E27FC236}">
                <a16:creationId xmlns:a16="http://schemas.microsoft.com/office/drawing/2014/main" id="{72198062-EF6B-7550-319F-C8359A7ED08F}"/>
              </a:ext>
            </a:extLst>
          </p:cNvPr>
          <p:cNvSpPr>
            <a:spLocks noGrp="1"/>
          </p:cNvSpPr>
          <p:nvPr>
            <p:ph type="subTitle" idx="1"/>
          </p:nvPr>
        </p:nvSpPr>
        <p:spPr>
          <a:xfrm>
            <a:off x="1003325" y="3480233"/>
            <a:ext cx="7137350" cy="1008185"/>
          </a:xfrm>
        </p:spPr>
        <p:txBody>
          <a:bodyPr/>
          <a:lstStyle/>
          <a:p>
            <a:r>
              <a:rPr lang="zh-CN" altLang="en-SG" sz="3600" b="1">
                <a:latin typeface="SimHei" panose="02010609060101010101" pitchFamily="49" charset="-122"/>
                <a:ea typeface="SimHei" panose="02010609060101010101" pitchFamily="49" charset="-122"/>
              </a:rPr>
              <a:t>约</a:t>
            </a:r>
            <a:r>
              <a:rPr lang="zh-CN" altLang="en-US" sz="3600" b="1">
                <a:latin typeface="SimHei" panose="02010609060101010101" pitchFamily="49" charset="-122"/>
                <a:ea typeface="SimHei" panose="02010609060101010101" pitchFamily="49" charset="-122"/>
              </a:rPr>
              <a:t>是神对妻子永远的</a:t>
            </a:r>
            <a:r>
              <a:rPr lang="zh-CN" altLang="en-US" sz="3600" b="1">
                <a:solidFill>
                  <a:srgbClr val="FF0000"/>
                </a:solidFill>
                <a:latin typeface="SimHei" panose="02010609060101010101" pitchFamily="49" charset="-122"/>
                <a:ea typeface="SimHei" panose="02010609060101010101" pitchFamily="49" charset="-122"/>
              </a:rPr>
              <a:t>爱</a:t>
            </a:r>
            <a:endParaRPr lang="en-SG" altLang="zh-CN" sz="3600" b="1">
              <a:solidFill>
                <a:srgbClr val="FF0000"/>
              </a:solidFill>
              <a:latin typeface="SimHei" panose="02010609060101010101" pitchFamily="49" charset="-122"/>
              <a:ea typeface="SimHei" panose="02010609060101010101" pitchFamily="49" charset="-122"/>
            </a:endParaRPr>
          </a:p>
          <a:p>
            <a:endParaRPr lang="en-SG" altLang="zh-CN" sz="3600" b="1">
              <a:latin typeface="SimHei" panose="02010609060101010101" pitchFamily="49" charset="-122"/>
              <a:ea typeface="SimHei" panose="02010609060101010101" pitchFamily="49" charset="-122"/>
            </a:endParaRPr>
          </a:p>
        </p:txBody>
      </p:sp>
      <p:sp>
        <p:nvSpPr>
          <p:cNvPr id="9" name="TextBox 8">
            <a:extLst>
              <a:ext uri="{FF2B5EF4-FFF2-40B4-BE49-F238E27FC236}">
                <a16:creationId xmlns:a16="http://schemas.microsoft.com/office/drawing/2014/main" id="{1D7B8DED-DE2A-6B85-722A-C9C29B454090}"/>
              </a:ext>
            </a:extLst>
          </p:cNvPr>
          <p:cNvSpPr txBox="1"/>
          <p:nvPr/>
        </p:nvSpPr>
        <p:spPr>
          <a:xfrm>
            <a:off x="3023648" y="4622244"/>
            <a:ext cx="6120352" cy="369332"/>
          </a:xfrm>
          <a:prstGeom prst="rect">
            <a:avLst/>
          </a:prstGeom>
          <a:noFill/>
        </p:spPr>
        <p:txBody>
          <a:bodyPr wrap="square">
            <a:spAutoFit/>
          </a:bodyPr>
          <a:lstStyle/>
          <a:p>
            <a:r>
              <a:rPr lang="en-US" sz="1800"/>
              <a:t>耶</a:t>
            </a:r>
            <a:r>
              <a:rPr lang="en-US" altLang="zh-CN" sz="1800"/>
              <a:t>31:3</a:t>
            </a:r>
            <a:r>
              <a:rPr lang="zh-CN" altLang="en-US" sz="1800"/>
              <a:t>、罗</a:t>
            </a:r>
            <a:r>
              <a:rPr lang="en-US" altLang="zh-CN" sz="1800"/>
              <a:t>8:37-39</a:t>
            </a:r>
            <a:r>
              <a:rPr lang="zh-CN" altLang="en-US" sz="1800"/>
              <a:t>、约壹</a:t>
            </a:r>
            <a:r>
              <a:rPr lang="en-US" altLang="zh-CN" sz="1800"/>
              <a:t>4:9-10</a:t>
            </a:r>
            <a:endParaRPr lang="en-US" sz="1800"/>
          </a:p>
        </p:txBody>
      </p:sp>
      <p:sp>
        <p:nvSpPr>
          <p:cNvPr id="3" name="TextBox 2">
            <a:extLst>
              <a:ext uri="{FF2B5EF4-FFF2-40B4-BE49-F238E27FC236}">
                <a16:creationId xmlns:a16="http://schemas.microsoft.com/office/drawing/2014/main" id="{4034B4C6-90F4-0093-9CF2-1002467FEA09}"/>
              </a:ext>
            </a:extLst>
          </p:cNvPr>
          <p:cNvSpPr txBox="1"/>
          <p:nvPr/>
        </p:nvSpPr>
        <p:spPr>
          <a:xfrm>
            <a:off x="2452728" y="4200009"/>
            <a:ext cx="4666268" cy="369332"/>
          </a:xfrm>
          <a:prstGeom prst="rect">
            <a:avLst/>
          </a:prstGeom>
          <a:noFill/>
        </p:spPr>
        <p:txBody>
          <a:bodyPr wrap="square">
            <a:spAutoFit/>
          </a:bodyPr>
          <a:lstStyle/>
          <a:p>
            <a:pPr algn="ctr"/>
            <a:r>
              <a:rPr lang="en-US" sz="1800"/>
              <a:t>Covenant is God's </a:t>
            </a:r>
            <a:r>
              <a:rPr lang="en-US" sz="1800">
                <a:solidFill>
                  <a:srgbClr val="FF0000"/>
                </a:solidFill>
              </a:rPr>
              <a:t>eternal love </a:t>
            </a:r>
            <a:r>
              <a:rPr lang="en-US" sz="1800"/>
              <a:t>for His wife</a:t>
            </a:r>
          </a:p>
        </p:txBody>
      </p:sp>
      <p:pic>
        <p:nvPicPr>
          <p:cNvPr id="2" name="Picture 1">
            <a:extLst>
              <a:ext uri="{FF2B5EF4-FFF2-40B4-BE49-F238E27FC236}">
                <a16:creationId xmlns:a16="http://schemas.microsoft.com/office/drawing/2014/main" id="{B8C62C66-7799-3819-1AB8-8CF4540B5EFC}"/>
              </a:ext>
            </a:extLst>
          </p:cNvPr>
          <p:cNvPicPr>
            <a:picLocks noChangeAspect="1"/>
          </p:cNvPicPr>
          <p:nvPr/>
        </p:nvPicPr>
        <p:blipFill rotWithShape="1">
          <a:blip r:embed="rId2"/>
          <a:srcRect t="11153" b="18069"/>
          <a:stretch/>
        </p:blipFill>
        <p:spPr>
          <a:xfrm>
            <a:off x="2070108" y="53189"/>
            <a:ext cx="4841970" cy="3427044"/>
          </a:xfrm>
          <a:prstGeom prst="rect">
            <a:avLst/>
          </a:prstGeom>
        </p:spPr>
      </p:pic>
    </p:spTree>
    <p:extLst>
      <p:ext uri="{BB962C8B-B14F-4D97-AF65-F5344CB8AC3E}">
        <p14:creationId xmlns:p14="http://schemas.microsoft.com/office/powerpoint/2010/main" val="400660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6" name="TextBox 5">
            <a:extLst>
              <a:ext uri="{FF2B5EF4-FFF2-40B4-BE49-F238E27FC236}">
                <a16:creationId xmlns:a16="http://schemas.microsoft.com/office/drawing/2014/main" id="{330F0F3E-24E0-B204-4003-8AA4C54F0DC4}"/>
              </a:ext>
            </a:extLst>
          </p:cNvPr>
          <p:cNvSpPr txBox="1"/>
          <p:nvPr/>
        </p:nvSpPr>
        <p:spPr>
          <a:xfrm>
            <a:off x="75282" y="2534188"/>
            <a:ext cx="1851789" cy="800219"/>
          </a:xfrm>
          <a:prstGeom prst="rect">
            <a:avLst/>
          </a:prstGeom>
          <a:noFill/>
        </p:spPr>
        <p:txBody>
          <a:bodyPr wrap="non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zh-CN" altLang="en-SG" sz="28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旧约</a:t>
            </a:r>
            <a:r>
              <a:rPr kumimoji="0" lang="zh-CN" altLang="en-US" sz="28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圣经</a:t>
            </a:r>
            <a:endParaRPr kumimoji="0" lang="en-SG" altLang="zh-CN" sz="28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Old Testament </a:t>
            </a:r>
          </a:p>
        </p:txBody>
      </p:sp>
      <p:sp>
        <p:nvSpPr>
          <p:cNvPr id="7" name="Google Shape;918;p26">
            <a:extLst>
              <a:ext uri="{FF2B5EF4-FFF2-40B4-BE49-F238E27FC236}">
                <a16:creationId xmlns:a16="http://schemas.microsoft.com/office/drawing/2014/main" id="{DFDE5F05-C539-D8F2-C394-1B6DAEA12EDA}"/>
              </a:ext>
            </a:extLst>
          </p:cNvPr>
          <p:cNvSpPr txBox="1">
            <a:spLocks noGrp="1"/>
          </p:cNvSpPr>
          <p:nvPr>
            <p:ph type="title"/>
          </p:nvPr>
        </p:nvSpPr>
        <p:spPr>
          <a:xfrm>
            <a:off x="0" y="57833"/>
            <a:ext cx="9144000" cy="947504"/>
          </a:xfrm>
          <a:prstGeom prst="rect">
            <a:avLst/>
          </a:prstGeom>
          <a:solidFill>
            <a:schemeClr val="bg1">
              <a:lumMod val="50000"/>
            </a:schemeClr>
          </a:solidFill>
        </p:spPr>
        <p:txBody>
          <a:bodyPr spcFirstLastPara="1" wrap="square" lIns="91425" tIns="91425" rIns="91425" bIns="91425" anchor="t" anchorCtr="0">
            <a:noAutofit/>
          </a:bodyPr>
          <a:lstStyle/>
          <a:p>
            <a:r>
              <a:rPr lang="en-US" b="1">
                <a:solidFill>
                  <a:schemeClr val="bg1"/>
                </a:solidFill>
                <a:latin typeface="SimHei" panose="02010609060101010101" pitchFamily="49" charset="-122"/>
                <a:ea typeface="SimHei" panose="02010609060101010101" pitchFamily="49" charset="-122"/>
              </a:rPr>
              <a:t>旧约预言新约</a:t>
            </a:r>
            <a:r>
              <a:rPr lang="zh-CN" altLang="en-US" b="1">
                <a:solidFill>
                  <a:schemeClr val="bg1"/>
                </a:solidFill>
                <a:latin typeface="SimHei" panose="02010609060101010101" pitchFamily="49" charset="-122"/>
                <a:ea typeface="SimHei" panose="02010609060101010101" pitchFamily="49" charset="-122"/>
              </a:rPr>
              <a:t> </a:t>
            </a:r>
            <a:endParaRPr b="1">
              <a:solidFill>
                <a:schemeClr val="bg1"/>
              </a:solidFill>
              <a:latin typeface="SimHei" panose="02010609060101010101" pitchFamily="49" charset="-122"/>
              <a:ea typeface="SimHei" panose="02010609060101010101" pitchFamily="49" charset="-122"/>
            </a:endParaRPr>
          </a:p>
        </p:txBody>
      </p:sp>
      <p:pic>
        <p:nvPicPr>
          <p:cNvPr id="10" name="Picture 9" descr="Text&#10;&#10;Description automatically generated">
            <a:extLst>
              <a:ext uri="{FF2B5EF4-FFF2-40B4-BE49-F238E27FC236}">
                <a16:creationId xmlns:a16="http://schemas.microsoft.com/office/drawing/2014/main" id="{3E8E7647-A94D-875B-514C-59DBAE1FFFEE}"/>
              </a:ext>
            </a:extLst>
          </p:cNvPr>
          <p:cNvPicPr>
            <a:picLocks noChangeAspect="1"/>
          </p:cNvPicPr>
          <p:nvPr/>
        </p:nvPicPr>
        <p:blipFill>
          <a:blip r:embed="rId3"/>
          <a:stretch>
            <a:fillRect/>
          </a:stretch>
        </p:blipFill>
        <p:spPr>
          <a:xfrm>
            <a:off x="1930199" y="1353568"/>
            <a:ext cx="1571625" cy="2219325"/>
          </a:xfrm>
          <a:prstGeom prst="rect">
            <a:avLst/>
          </a:prstGeom>
        </p:spPr>
      </p:pic>
      <p:pic>
        <p:nvPicPr>
          <p:cNvPr id="12" name="Picture 11" descr="A white cross on a wooden surface&#10;&#10;Description automatically generated with medium confidence">
            <a:extLst>
              <a:ext uri="{FF2B5EF4-FFF2-40B4-BE49-F238E27FC236}">
                <a16:creationId xmlns:a16="http://schemas.microsoft.com/office/drawing/2014/main" id="{58024FA4-813B-BA09-2B9A-96150992A990}"/>
              </a:ext>
            </a:extLst>
          </p:cNvPr>
          <p:cNvPicPr>
            <a:picLocks noChangeAspect="1"/>
          </p:cNvPicPr>
          <p:nvPr/>
        </p:nvPicPr>
        <p:blipFill>
          <a:blip r:embed="rId4"/>
          <a:stretch>
            <a:fillRect/>
          </a:stretch>
        </p:blipFill>
        <p:spPr>
          <a:xfrm>
            <a:off x="5620303" y="1408220"/>
            <a:ext cx="1524000" cy="2327061"/>
          </a:xfrm>
          <a:prstGeom prst="rect">
            <a:avLst/>
          </a:prstGeom>
        </p:spPr>
      </p:pic>
      <p:sp>
        <p:nvSpPr>
          <p:cNvPr id="13" name="TextBox 12">
            <a:extLst>
              <a:ext uri="{FF2B5EF4-FFF2-40B4-BE49-F238E27FC236}">
                <a16:creationId xmlns:a16="http://schemas.microsoft.com/office/drawing/2014/main" id="{753BE413-9356-56DC-6FD0-9F6A99AFF62D}"/>
              </a:ext>
            </a:extLst>
          </p:cNvPr>
          <p:cNvSpPr txBox="1"/>
          <p:nvPr/>
        </p:nvSpPr>
        <p:spPr>
          <a:xfrm>
            <a:off x="7213801" y="2534187"/>
            <a:ext cx="1941558" cy="800219"/>
          </a:xfrm>
          <a:prstGeom prst="rect">
            <a:avLst/>
          </a:prstGeom>
          <a:noFill/>
        </p:spPr>
        <p:txBody>
          <a:bodyPr wrap="non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zh-CN" altLang="en-US" sz="28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新约圣经</a:t>
            </a:r>
            <a:endParaRPr kumimoji="0" lang="en-SG" altLang="zh-CN" sz="28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1"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New Testament </a:t>
            </a:r>
          </a:p>
        </p:txBody>
      </p:sp>
      <p:sp>
        <p:nvSpPr>
          <p:cNvPr id="14" name="Right Arrow 13">
            <a:extLst>
              <a:ext uri="{FF2B5EF4-FFF2-40B4-BE49-F238E27FC236}">
                <a16:creationId xmlns:a16="http://schemas.microsoft.com/office/drawing/2014/main" id="{51BEFEC5-69CC-B9C9-C0EC-E280EC16AB26}"/>
              </a:ext>
            </a:extLst>
          </p:cNvPr>
          <p:cNvSpPr/>
          <p:nvPr/>
        </p:nvSpPr>
        <p:spPr>
          <a:xfrm>
            <a:off x="3926501" y="1704585"/>
            <a:ext cx="1269124" cy="1229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415955"/>
              </a:solidFill>
              <a:effectLst/>
              <a:uLnTx/>
              <a:uFillTx/>
              <a:latin typeface="Arial"/>
              <a:ea typeface="+mn-ea"/>
              <a:cs typeface="+mn-cs"/>
              <a:sym typeface="Arial"/>
            </a:endParaRPr>
          </a:p>
        </p:txBody>
      </p:sp>
      <p:pic>
        <p:nvPicPr>
          <p:cNvPr id="15" name="Picture 14">
            <a:extLst>
              <a:ext uri="{FF2B5EF4-FFF2-40B4-BE49-F238E27FC236}">
                <a16:creationId xmlns:a16="http://schemas.microsoft.com/office/drawing/2014/main" id="{32B28F2F-B589-2971-ABFE-E41FD2BD0FC6}"/>
              </a:ext>
            </a:extLst>
          </p:cNvPr>
          <p:cNvPicPr>
            <a:picLocks noChangeAspect="1"/>
          </p:cNvPicPr>
          <p:nvPr/>
        </p:nvPicPr>
        <p:blipFill>
          <a:blip r:embed="rId5"/>
          <a:stretch>
            <a:fillRect/>
          </a:stretch>
        </p:blipFill>
        <p:spPr>
          <a:xfrm>
            <a:off x="5582154" y="3800475"/>
            <a:ext cx="1691670" cy="1199881"/>
          </a:xfrm>
          <a:prstGeom prst="rect">
            <a:avLst/>
          </a:prstGeom>
        </p:spPr>
      </p:pic>
      <p:pic>
        <p:nvPicPr>
          <p:cNvPr id="16" name="Picture 15">
            <a:extLst>
              <a:ext uri="{FF2B5EF4-FFF2-40B4-BE49-F238E27FC236}">
                <a16:creationId xmlns:a16="http://schemas.microsoft.com/office/drawing/2014/main" id="{11253AD1-7746-23DC-07B1-8C24CFE43DB3}"/>
              </a:ext>
            </a:extLst>
          </p:cNvPr>
          <p:cNvPicPr>
            <a:picLocks noChangeAspect="1"/>
          </p:cNvPicPr>
          <p:nvPr/>
        </p:nvPicPr>
        <p:blipFill>
          <a:blip r:embed="rId6"/>
          <a:stretch>
            <a:fillRect/>
          </a:stretch>
        </p:blipFill>
        <p:spPr>
          <a:xfrm>
            <a:off x="1870176" y="3714890"/>
            <a:ext cx="1691670" cy="1265075"/>
          </a:xfrm>
          <a:prstGeom prst="rect">
            <a:avLst/>
          </a:prstGeom>
        </p:spPr>
      </p:pic>
      <p:sp>
        <p:nvSpPr>
          <p:cNvPr id="18" name="TextBox 17">
            <a:extLst>
              <a:ext uri="{FF2B5EF4-FFF2-40B4-BE49-F238E27FC236}">
                <a16:creationId xmlns:a16="http://schemas.microsoft.com/office/drawing/2014/main" id="{BCEB67BF-B643-E230-0D37-FD270695E7A7}"/>
              </a:ext>
            </a:extLst>
          </p:cNvPr>
          <p:cNvSpPr txBox="1"/>
          <p:nvPr/>
        </p:nvSpPr>
        <p:spPr>
          <a:xfrm>
            <a:off x="2286000" y="566539"/>
            <a:ext cx="4572000" cy="276999"/>
          </a:xfrm>
          <a:prstGeom prst="rect">
            <a:avLst/>
          </a:prstGeom>
          <a:noFill/>
        </p:spPr>
        <p:txBody>
          <a:bodyPr wrap="square" lIns="68580" tIns="34290" rIns="68580" bIns="34290" anchor="t">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altLang="zh-CN" sz="1350" b="1" i="0" u="none" strike="noStrike" kern="0" cap="none" spc="0" normalizeH="0" baseline="0" noProof="0" dirty="0">
                <a:ln>
                  <a:noFill/>
                </a:ln>
                <a:solidFill>
                  <a:srgbClr val="B4FF6A"/>
                </a:solidFill>
                <a:effectLst/>
                <a:uLnTx/>
                <a:uFillTx/>
                <a:latin typeface="Arial"/>
                <a:ea typeface="宋体"/>
                <a:cs typeface="Arial"/>
                <a:sym typeface="Arial"/>
              </a:rPr>
              <a:t>Old Testament </a:t>
            </a:r>
            <a:r>
              <a:rPr kumimoji="0" lang="en-US" altLang="zh-CN" sz="1350" b="1" i="0" u="none" strike="noStrike" kern="0" cap="none" spc="0" normalizeH="0" baseline="0" noProof="0">
                <a:ln>
                  <a:noFill/>
                </a:ln>
                <a:solidFill>
                  <a:srgbClr val="B4FF6A"/>
                </a:solidFill>
                <a:effectLst/>
                <a:uLnTx/>
                <a:uFillTx/>
                <a:latin typeface="Arial"/>
                <a:ea typeface="宋体"/>
                <a:cs typeface="Arial"/>
                <a:sym typeface="Arial"/>
              </a:rPr>
              <a:t>prophesied</a:t>
            </a:r>
            <a:r>
              <a:rPr kumimoji="0" lang="en-US" altLang="zh-CN" sz="1350" b="1" i="0" u="none" strike="noStrike" kern="0" cap="none" spc="0" normalizeH="0" baseline="0" noProof="0" dirty="0">
                <a:ln>
                  <a:noFill/>
                </a:ln>
                <a:solidFill>
                  <a:srgbClr val="B4FF6A"/>
                </a:solidFill>
                <a:effectLst/>
                <a:uLnTx/>
                <a:uFillTx/>
                <a:latin typeface="Arial"/>
                <a:ea typeface="宋体"/>
                <a:cs typeface="Arial"/>
                <a:sym typeface="Arial"/>
              </a:rPr>
              <a:t> the New  </a:t>
            </a:r>
            <a:endParaRPr kumimoji="0" lang="en-US" altLang="zh-CN" sz="1350" b="1" i="0" u="none" strike="noStrike" kern="0" cap="none" spc="0" normalizeH="0" baseline="0" noProof="0">
              <a:ln>
                <a:noFill/>
              </a:ln>
              <a:solidFill>
                <a:srgbClr val="B4FF6A"/>
              </a:solidFill>
              <a:effectLst/>
              <a:uLnTx/>
              <a:uFillTx/>
              <a:latin typeface="Arial"/>
              <a:ea typeface="宋体" panose="02010600030101010101" pitchFamily="2" charset="-122"/>
              <a:cs typeface="Arial"/>
              <a:sym typeface="Arial"/>
            </a:endParaRPr>
          </a:p>
        </p:txBody>
      </p:sp>
      <p:sp>
        <p:nvSpPr>
          <p:cNvPr id="2" name="Right Arrow 1">
            <a:extLst>
              <a:ext uri="{FF2B5EF4-FFF2-40B4-BE49-F238E27FC236}">
                <a16:creationId xmlns:a16="http://schemas.microsoft.com/office/drawing/2014/main" id="{9316A083-2918-A533-B35B-98C55BBD1C86}"/>
              </a:ext>
            </a:extLst>
          </p:cNvPr>
          <p:cNvSpPr/>
          <p:nvPr/>
        </p:nvSpPr>
        <p:spPr>
          <a:xfrm rot="10800000">
            <a:off x="3811482" y="3732571"/>
            <a:ext cx="1269124" cy="1229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415955"/>
              </a:solidFill>
              <a:effectLst/>
              <a:uLnTx/>
              <a:uFillTx/>
              <a:latin typeface="Arial"/>
              <a:ea typeface="+mn-ea"/>
              <a:cs typeface="+mn-cs"/>
              <a:sym typeface="Arial"/>
            </a:endParaRPr>
          </a:p>
        </p:txBody>
      </p:sp>
      <p:pic>
        <p:nvPicPr>
          <p:cNvPr id="4" name="Picture 3" descr="A green plant with leaves&#10;&#10;Description automatically generated">
            <a:extLst>
              <a:ext uri="{FF2B5EF4-FFF2-40B4-BE49-F238E27FC236}">
                <a16:creationId xmlns:a16="http://schemas.microsoft.com/office/drawing/2014/main" id="{465F11FB-1BA7-8DCC-5877-AE40432B6AE4}"/>
              </a:ext>
            </a:extLst>
          </p:cNvPr>
          <p:cNvPicPr>
            <a:picLocks noChangeAspect="1"/>
          </p:cNvPicPr>
          <p:nvPr/>
        </p:nvPicPr>
        <p:blipFill>
          <a:blip r:embed="rId7"/>
          <a:stretch>
            <a:fillRect/>
          </a:stretch>
        </p:blipFill>
        <p:spPr>
          <a:xfrm>
            <a:off x="1204238" y="3970827"/>
            <a:ext cx="624160" cy="797895"/>
          </a:xfrm>
          <a:prstGeom prst="rect">
            <a:avLst/>
          </a:prstGeom>
        </p:spPr>
      </p:pic>
      <p:pic>
        <p:nvPicPr>
          <p:cNvPr id="5" name="Picture 4" descr="A tree with red apples on it&#10;&#10;Description automatically generated">
            <a:extLst>
              <a:ext uri="{FF2B5EF4-FFF2-40B4-BE49-F238E27FC236}">
                <a16:creationId xmlns:a16="http://schemas.microsoft.com/office/drawing/2014/main" id="{4E22CAC2-7968-0CEE-D3C2-AC5D2EA8B327}"/>
              </a:ext>
            </a:extLst>
          </p:cNvPr>
          <p:cNvPicPr>
            <a:picLocks noChangeAspect="1"/>
          </p:cNvPicPr>
          <p:nvPr/>
        </p:nvPicPr>
        <p:blipFill>
          <a:blip r:embed="rId8"/>
          <a:stretch>
            <a:fillRect/>
          </a:stretch>
        </p:blipFill>
        <p:spPr>
          <a:xfrm>
            <a:off x="7273824" y="3800474"/>
            <a:ext cx="944498" cy="1199881"/>
          </a:xfrm>
          <a:prstGeom prst="rect">
            <a:avLst/>
          </a:prstGeom>
        </p:spPr>
      </p:pic>
    </p:spTree>
    <p:extLst>
      <p:ext uri="{BB962C8B-B14F-4D97-AF65-F5344CB8AC3E}">
        <p14:creationId xmlns:p14="http://schemas.microsoft.com/office/powerpoint/2010/main" val="333060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95F6BB2-CBC6-3925-C3DB-2AA816CAD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07"/>
          <a:stretch/>
        </p:blipFill>
        <p:spPr bwMode="auto">
          <a:xfrm>
            <a:off x="4604" y="961"/>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4D3B3F-ECB5-C615-8F44-0E33ACCFE7D3}"/>
              </a:ext>
            </a:extLst>
          </p:cNvPr>
          <p:cNvSpPr txBox="1"/>
          <p:nvPr/>
        </p:nvSpPr>
        <p:spPr>
          <a:xfrm>
            <a:off x="1143" y="-74544"/>
            <a:ext cx="7128792" cy="176939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CN" altLang="en-US" sz="30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Arial"/>
                <a:sym typeface="Arial"/>
              </a:rPr>
              <a:t>主题：渐进、延续、发展、高峰</a:t>
            </a:r>
            <a:endParaRPr kumimoji="0" lang="en-US" altLang="zh-CN" sz="30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SG" sz="15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Arial"/>
                <a:sym typeface="Arial"/>
              </a:rPr>
              <a:t>Themes : Progresive, Continuation, development, peak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n-SG" sz="15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SG" sz="15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Arial"/>
                <a:sym typeface="Arial"/>
              </a:rPr>
              <a:t>e.g.后裔</a:t>
            </a:r>
            <a:r>
              <a:rPr kumimoji="0" lang="zh-CN" altLang="en-US" sz="15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Arial"/>
                <a:sym typeface="Arial"/>
              </a:rPr>
              <a:t>、国度、约、赎罪祭、敌基督、审判、拯救</a:t>
            </a:r>
            <a:endParaRPr kumimoji="0" lang="en-SG" sz="15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Arial"/>
              <a:sym typeface="Arial"/>
            </a:endParaRPr>
          </a:p>
        </p:txBody>
      </p:sp>
      <p:pic>
        <p:nvPicPr>
          <p:cNvPr id="3" name="Picture 2" descr="A diagram of a tree growing from the ground&#10;&#10;Description automatically generated">
            <a:extLst>
              <a:ext uri="{FF2B5EF4-FFF2-40B4-BE49-F238E27FC236}">
                <a16:creationId xmlns:a16="http://schemas.microsoft.com/office/drawing/2014/main" id="{6E52CD0C-F1BB-077D-A336-E0BD20DF7C01}"/>
              </a:ext>
            </a:extLst>
          </p:cNvPr>
          <p:cNvPicPr>
            <a:picLocks noChangeAspect="1"/>
          </p:cNvPicPr>
          <p:nvPr/>
        </p:nvPicPr>
        <p:blipFill>
          <a:blip r:embed="rId4"/>
          <a:stretch>
            <a:fillRect/>
          </a:stretch>
        </p:blipFill>
        <p:spPr>
          <a:xfrm>
            <a:off x="6302530" y="4155274"/>
            <a:ext cx="2836866" cy="987265"/>
          </a:xfrm>
          <a:prstGeom prst="rect">
            <a:avLst/>
          </a:prstGeom>
        </p:spPr>
      </p:pic>
    </p:spTree>
    <p:extLst>
      <p:ext uri="{BB962C8B-B14F-4D97-AF65-F5344CB8AC3E}">
        <p14:creationId xmlns:p14="http://schemas.microsoft.com/office/powerpoint/2010/main" val="29072184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767F1-70FF-294A-5713-0FE30E7917EC}"/>
              </a:ext>
            </a:extLst>
          </p:cNvPr>
          <p:cNvPicPr>
            <a:picLocks noChangeAspect="1"/>
          </p:cNvPicPr>
          <p:nvPr/>
        </p:nvPicPr>
        <p:blipFill>
          <a:blip r:embed="rId2"/>
          <a:stretch>
            <a:fillRect/>
          </a:stretch>
        </p:blipFill>
        <p:spPr>
          <a:xfrm>
            <a:off x="0" y="0"/>
            <a:ext cx="3005826" cy="5143500"/>
          </a:xfrm>
          <a:prstGeom prst="rect">
            <a:avLst/>
          </a:prstGeom>
        </p:spPr>
      </p:pic>
      <p:pic>
        <p:nvPicPr>
          <p:cNvPr id="3" name="Picture 2">
            <a:extLst>
              <a:ext uri="{FF2B5EF4-FFF2-40B4-BE49-F238E27FC236}">
                <a16:creationId xmlns:a16="http://schemas.microsoft.com/office/drawing/2014/main" id="{92D7DFC4-5E52-6B76-F36E-77B86D9B8E56}"/>
              </a:ext>
            </a:extLst>
          </p:cNvPr>
          <p:cNvPicPr>
            <a:picLocks noChangeAspect="1"/>
          </p:cNvPicPr>
          <p:nvPr/>
        </p:nvPicPr>
        <p:blipFill>
          <a:blip r:embed="rId3"/>
          <a:stretch>
            <a:fillRect/>
          </a:stretch>
        </p:blipFill>
        <p:spPr>
          <a:xfrm>
            <a:off x="3039823" y="-20538"/>
            <a:ext cx="3078342" cy="5164038"/>
          </a:xfrm>
          <a:prstGeom prst="rect">
            <a:avLst/>
          </a:prstGeom>
        </p:spPr>
      </p:pic>
      <p:pic>
        <p:nvPicPr>
          <p:cNvPr id="4" name="Picture 3">
            <a:extLst>
              <a:ext uri="{FF2B5EF4-FFF2-40B4-BE49-F238E27FC236}">
                <a16:creationId xmlns:a16="http://schemas.microsoft.com/office/drawing/2014/main" id="{A496E883-F3F3-1568-D8EC-9ACE155D0030}"/>
              </a:ext>
            </a:extLst>
          </p:cNvPr>
          <p:cNvPicPr>
            <a:picLocks noChangeAspect="1"/>
          </p:cNvPicPr>
          <p:nvPr/>
        </p:nvPicPr>
        <p:blipFill>
          <a:blip r:embed="rId4"/>
          <a:stretch>
            <a:fillRect/>
          </a:stretch>
        </p:blipFill>
        <p:spPr>
          <a:xfrm>
            <a:off x="6138175" y="-20538"/>
            <a:ext cx="3005825" cy="5164038"/>
          </a:xfrm>
          <a:prstGeom prst="rect">
            <a:avLst/>
          </a:prstGeom>
        </p:spPr>
      </p:pic>
      <p:sp>
        <p:nvSpPr>
          <p:cNvPr id="5" name="TextBox 4">
            <a:extLst>
              <a:ext uri="{FF2B5EF4-FFF2-40B4-BE49-F238E27FC236}">
                <a16:creationId xmlns:a16="http://schemas.microsoft.com/office/drawing/2014/main" id="{C1952BC9-72EE-3E23-AD65-BFF654AC8D16}"/>
              </a:ext>
            </a:extLst>
          </p:cNvPr>
          <p:cNvSpPr txBox="1"/>
          <p:nvPr/>
        </p:nvSpPr>
        <p:spPr>
          <a:xfrm>
            <a:off x="2918176" y="4355784"/>
            <a:ext cx="3497430" cy="787716"/>
          </a:xfrm>
          <a:prstGeom prst="rect">
            <a:avLst/>
          </a:prstGeom>
          <a:solidFill>
            <a:srgbClr val="2B0135"/>
          </a:solid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zh-CN" altLang="en-US" sz="2000" b="1" i="0" u="none" strike="noStrike" kern="0" cap="none" spc="0" normalizeH="0" baseline="0" noProof="0">
                <a:ln>
                  <a:noFill/>
                </a:ln>
                <a:solidFill>
                  <a:srgbClr val="FFFF00"/>
                </a:solidFill>
                <a:effectLst/>
                <a:uLnTx/>
                <a:uFillTx/>
                <a:latin typeface="SimHei" panose="02010609060101010101" pitchFamily="49" charset="-122"/>
                <a:ea typeface="SimHei" panose="02010609060101010101" pitchFamily="49" charset="-122"/>
                <a:cs typeface="Arial"/>
                <a:sym typeface="Arial"/>
              </a:rPr>
              <a:t>渐进、延续、发展、高峰</a:t>
            </a:r>
            <a:endParaRPr kumimoji="0" lang="en-US" altLang="zh-CN" sz="2000" b="1" i="0" u="none" strike="noStrike" kern="0" cap="none" spc="0" normalizeH="0" baseline="0" noProof="0">
              <a:ln>
                <a:noFill/>
              </a:ln>
              <a:solidFill>
                <a:srgbClr val="FFFF00"/>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SG" sz="1100" b="1" i="0" u="none" strike="noStrike" kern="0" cap="none" spc="0" normalizeH="0" baseline="0" noProof="0">
                <a:ln>
                  <a:noFill/>
                </a:ln>
                <a:solidFill>
                  <a:srgbClr val="FFFF00"/>
                </a:solidFill>
                <a:effectLst/>
                <a:uLnTx/>
                <a:uFillTx/>
                <a:latin typeface="SimHei" panose="02010609060101010101" pitchFamily="49" charset="-122"/>
                <a:ea typeface="SimHei" panose="02010609060101010101" pitchFamily="49" charset="-122"/>
                <a:cs typeface="Arial"/>
                <a:sym typeface="Arial"/>
              </a:rPr>
              <a:t>Progresive, Continuation, development, peak </a:t>
            </a:r>
          </a:p>
        </p:txBody>
      </p:sp>
      <p:sp>
        <p:nvSpPr>
          <p:cNvPr id="6" name="TextBox 5">
            <a:extLst>
              <a:ext uri="{FF2B5EF4-FFF2-40B4-BE49-F238E27FC236}">
                <a16:creationId xmlns:a16="http://schemas.microsoft.com/office/drawing/2014/main" id="{4D4C0856-678A-6DEC-6ED6-0536D476DE3E}"/>
              </a:ext>
            </a:extLst>
          </p:cNvPr>
          <p:cNvSpPr txBox="1"/>
          <p:nvPr/>
        </p:nvSpPr>
        <p:spPr>
          <a:xfrm>
            <a:off x="3957088" y="2846716"/>
            <a:ext cx="1229824" cy="400110"/>
          </a:xfrm>
          <a:prstGeom prst="rect">
            <a:avLst/>
          </a:prstGeom>
          <a:solidFill>
            <a:srgbClr val="4F3825"/>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2000" b="1" i="0" u="none" strike="noStrike" kern="0" cap="none" spc="0" normalizeH="0" baseline="0" noProof="0">
                <a:ln>
                  <a:noFill/>
                </a:ln>
                <a:solidFill>
                  <a:srgbClr val="FFFAFA"/>
                </a:solidFill>
                <a:effectLst/>
                <a:uLnTx/>
                <a:uFillTx/>
                <a:latin typeface="SimHei" panose="02010609060101010101" pitchFamily="49" charset="-122"/>
                <a:ea typeface="SimHei" panose="02010609060101010101" pitchFamily="49" charset="-122"/>
                <a:cs typeface="Arial"/>
                <a:sym typeface="Arial"/>
              </a:rPr>
              <a:t>王的归来</a:t>
            </a:r>
            <a:endParaRPr kumimoji="0" lang="en-US" sz="2000" b="1" i="0" u="none" strike="noStrike" kern="0" cap="none" spc="0" normalizeH="0" baseline="0" noProof="0">
              <a:ln>
                <a:noFill/>
              </a:ln>
              <a:solidFill>
                <a:srgbClr val="FFFAFA"/>
              </a:solidFill>
              <a:effectLst/>
              <a:uLnTx/>
              <a:uFillTx/>
              <a:latin typeface="SimHei" panose="02010609060101010101" pitchFamily="49" charset="-122"/>
              <a:ea typeface="SimHei" panose="02010609060101010101" pitchFamily="49" charset="-122"/>
              <a:cs typeface="Arial"/>
              <a:sym typeface="Arial"/>
            </a:endParaRPr>
          </a:p>
        </p:txBody>
      </p:sp>
    </p:spTree>
    <p:extLst>
      <p:ext uri="{BB962C8B-B14F-4D97-AF65-F5344CB8AC3E}">
        <p14:creationId xmlns:p14="http://schemas.microsoft.com/office/powerpoint/2010/main" val="28500532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5"/>
          <p:cNvSpPr/>
          <p:nvPr/>
        </p:nvSpPr>
        <p:spPr>
          <a:xfrm>
            <a:off x="-128700" y="1310772"/>
            <a:ext cx="9401400" cy="1428900"/>
          </a:xfrm>
          <a:prstGeom prst="rect">
            <a:avLst/>
          </a:prstGeom>
          <a:solidFill>
            <a:srgbClr val="FFFAFA">
              <a:alpha val="509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45"/>
          <p:cNvSpPr txBox="1">
            <a:spLocks noGrp="1"/>
          </p:cNvSpPr>
          <p:nvPr>
            <p:ph type="title"/>
          </p:nvPr>
        </p:nvSpPr>
        <p:spPr>
          <a:xfrm>
            <a:off x="1413656" y="907691"/>
            <a:ext cx="6993138" cy="2391754"/>
          </a:xfrm>
          <a:prstGeom prst="rect">
            <a:avLst/>
          </a:prstGeom>
        </p:spPr>
        <p:txBody>
          <a:bodyPr spcFirstLastPara="1" wrap="square" lIns="91425" tIns="91425" rIns="91425" bIns="91425" anchor="ctr" anchorCtr="0">
            <a:noAutofit/>
          </a:bodyPr>
          <a:lstStyle/>
          <a:p>
            <a:pPr>
              <a:lnSpc>
                <a:spcPct val="150000"/>
              </a:lnSpc>
            </a:pPr>
            <a:r>
              <a:rPr lang="en-US" sz="3200">
                <a:solidFill>
                  <a:schemeClr val="bg2">
                    <a:lumMod val="50000"/>
                  </a:schemeClr>
                </a:solidFill>
              </a:rPr>
              <a:t>林前 10:11  </a:t>
            </a:r>
            <a:br>
              <a:rPr lang="en-US" sz="3200">
                <a:solidFill>
                  <a:schemeClr val="bg2">
                    <a:lumMod val="50000"/>
                  </a:schemeClr>
                </a:solidFill>
              </a:rPr>
            </a:br>
            <a:r>
              <a:rPr lang="zh-CN" altLang="en-US" sz="3200">
                <a:solidFill>
                  <a:schemeClr val="bg2">
                    <a:lumMod val="50000"/>
                  </a:schemeClr>
                </a:solidFill>
              </a:rPr>
              <a:t>他们遭遇这些事，</a:t>
            </a:r>
            <a:br>
              <a:rPr lang="en-SG" altLang="zh-CN" sz="3200">
                <a:solidFill>
                  <a:schemeClr val="bg2">
                    <a:lumMod val="50000"/>
                  </a:schemeClr>
                </a:solidFill>
              </a:rPr>
            </a:br>
            <a:r>
              <a:rPr lang="zh-CN" altLang="en-US" sz="3200">
                <a:solidFill>
                  <a:schemeClr val="bg2">
                    <a:lumMod val="50000"/>
                  </a:schemeClr>
                </a:solidFill>
              </a:rPr>
              <a:t>都要作为监戒；并且写在经上，</a:t>
            </a:r>
            <a:br>
              <a:rPr lang="en-SG" altLang="zh-CN" sz="3200">
                <a:solidFill>
                  <a:schemeClr val="bg2">
                    <a:lumMod val="50000"/>
                  </a:schemeClr>
                </a:solidFill>
              </a:rPr>
            </a:br>
            <a:r>
              <a:rPr lang="zh-CN" altLang="en-US" sz="3200">
                <a:solidFill>
                  <a:schemeClr val="bg2">
                    <a:lumMod val="50000"/>
                  </a:schemeClr>
                </a:solidFill>
              </a:rPr>
              <a:t>正是</a:t>
            </a:r>
            <a:r>
              <a:rPr lang="zh-CN" altLang="en-US" sz="3200">
                <a:solidFill>
                  <a:schemeClr val="bg2">
                    <a:lumMod val="50000"/>
                  </a:schemeClr>
                </a:solidFill>
                <a:highlight>
                  <a:srgbClr val="FFFF00"/>
                </a:highlight>
              </a:rPr>
              <a:t>警戒我们这末世的人</a:t>
            </a:r>
            <a:r>
              <a:rPr lang="zh-CN" altLang="en-US" sz="3200">
                <a:solidFill>
                  <a:schemeClr val="bg2">
                    <a:lumMod val="50000"/>
                  </a:schemeClr>
                </a:solidFill>
              </a:rPr>
              <a:t>。</a:t>
            </a:r>
            <a:endParaRPr sz="3200">
              <a:solidFill>
                <a:schemeClr val="bg2">
                  <a:lumMod val="50000"/>
                </a:schemeClr>
              </a:solidFill>
            </a:endParaRPr>
          </a:p>
        </p:txBody>
      </p:sp>
      <p:sp>
        <p:nvSpPr>
          <p:cNvPr id="280" name="Google Shape;280;p45"/>
          <p:cNvSpPr txBox="1">
            <a:spLocks noGrp="1"/>
          </p:cNvSpPr>
          <p:nvPr>
            <p:ph type="subTitle" idx="1"/>
          </p:nvPr>
        </p:nvSpPr>
        <p:spPr>
          <a:xfrm>
            <a:off x="1809563" y="4114047"/>
            <a:ext cx="5990585" cy="67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n-SG"/>
            </a:br>
            <a:r>
              <a:rPr lang="en-SG"/>
              <a:t>1Co 10:11  Now these things happened to them as an example, </a:t>
            </a:r>
          </a:p>
          <a:p>
            <a:pPr marL="0" lvl="0" indent="0" algn="ctr" rtl="0">
              <a:spcBef>
                <a:spcPts val="0"/>
              </a:spcBef>
              <a:spcAft>
                <a:spcPts val="0"/>
              </a:spcAft>
              <a:buNone/>
            </a:pPr>
            <a:r>
              <a:rPr lang="en-SG">
                <a:highlight>
                  <a:srgbClr val="FFFF00"/>
                </a:highlight>
              </a:rPr>
              <a:t>but they were written down for our instruction,</a:t>
            </a:r>
          </a:p>
          <a:p>
            <a:pPr marL="0" lvl="0" indent="0" algn="ctr" rtl="0">
              <a:spcBef>
                <a:spcPts val="0"/>
              </a:spcBef>
              <a:spcAft>
                <a:spcPts val="0"/>
              </a:spcAft>
              <a:buNone/>
            </a:pPr>
            <a:r>
              <a:rPr lang="en-SG">
                <a:highlight>
                  <a:srgbClr val="FFFF00"/>
                </a:highlight>
              </a:rPr>
              <a:t> on whom the end of the ages has come</a:t>
            </a:r>
            <a:r>
              <a:rPr lang="en-SG"/>
              <a:t>.</a:t>
            </a:r>
          </a:p>
        </p:txBody>
      </p:sp>
    </p:spTree>
    <p:extLst>
      <p:ext uri="{BB962C8B-B14F-4D97-AF65-F5344CB8AC3E}">
        <p14:creationId xmlns:p14="http://schemas.microsoft.com/office/powerpoint/2010/main" val="12465034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5D51-E152-FF09-FD83-83871A2A6D16}"/>
              </a:ext>
            </a:extLst>
          </p:cNvPr>
          <p:cNvSpPr>
            <a:spLocks noGrp="1"/>
          </p:cNvSpPr>
          <p:nvPr>
            <p:ph type="title"/>
          </p:nvPr>
        </p:nvSpPr>
        <p:spPr>
          <a:xfrm>
            <a:off x="4508108" y="2719927"/>
            <a:ext cx="2690294" cy="972258"/>
          </a:xfrm>
        </p:spPr>
        <p:txBody>
          <a:bodyPr/>
          <a:lstStyle/>
          <a:p>
            <a:r>
              <a:rPr lang="zh-CN" altLang="en-US"/>
              <a:t>身份特质？</a:t>
            </a:r>
            <a:endParaRPr lang="en-US"/>
          </a:p>
        </p:txBody>
      </p:sp>
      <p:sp>
        <p:nvSpPr>
          <p:cNvPr id="4" name="Subtitle 3">
            <a:extLst>
              <a:ext uri="{FF2B5EF4-FFF2-40B4-BE49-F238E27FC236}">
                <a16:creationId xmlns:a16="http://schemas.microsoft.com/office/drawing/2014/main" id="{4CBEE53D-6C5C-653A-1E52-9DF78A717AB3}"/>
              </a:ext>
            </a:extLst>
          </p:cNvPr>
          <p:cNvSpPr>
            <a:spLocks noGrp="1"/>
          </p:cNvSpPr>
          <p:nvPr>
            <p:ph type="subTitle" idx="1"/>
          </p:nvPr>
        </p:nvSpPr>
        <p:spPr>
          <a:xfrm>
            <a:off x="4692770" y="3672029"/>
            <a:ext cx="1958196" cy="375000"/>
          </a:xfrm>
        </p:spPr>
        <p:txBody>
          <a:bodyPr/>
          <a:lstStyle/>
          <a:p>
            <a:r>
              <a:rPr lang="en-US"/>
              <a:t>Identity marker </a:t>
            </a:r>
            <a:r>
              <a:rPr lang="zh-CN" altLang="en-US"/>
              <a:t>？</a:t>
            </a:r>
            <a:endParaRPr lang="en-US"/>
          </a:p>
        </p:txBody>
      </p:sp>
      <p:sp>
        <p:nvSpPr>
          <p:cNvPr id="13" name="TextBox 12">
            <a:extLst>
              <a:ext uri="{FF2B5EF4-FFF2-40B4-BE49-F238E27FC236}">
                <a16:creationId xmlns:a16="http://schemas.microsoft.com/office/drawing/2014/main" id="{C31EFF68-AF01-B6DD-E2E2-A23DD8015AE8}"/>
              </a:ext>
            </a:extLst>
          </p:cNvPr>
          <p:cNvSpPr txBox="1"/>
          <p:nvPr/>
        </p:nvSpPr>
        <p:spPr>
          <a:xfrm>
            <a:off x="0" y="953130"/>
            <a:ext cx="9144000" cy="825419"/>
          </a:xfrm>
          <a:prstGeom prst="rect">
            <a:avLst/>
          </a:prstGeom>
          <a:solidFill>
            <a:schemeClr val="tx2">
              <a:lumMod val="40000"/>
              <a:lumOff val="60000"/>
            </a:schemeClr>
          </a:solidFill>
        </p:spPr>
        <p:txBody>
          <a:bodyPr wrap="square" rtlCol="0">
            <a:spAutoFit/>
          </a:bodyPr>
          <a:lstStyle/>
          <a:p>
            <a:pPr algn="ctr">
              <a:lnSpc>
                <a:spcPct val="150000"/>
              </a:lnSpc>
            </a:pPr>
            <a:r>
              <a:rPr lang="en-US" sz="3600"/>
              <a:t>神所爱的子民</a:t>
            </a:r>
            <a:r>
              <a:rPr lang="zh-CN" altLang="en-US"/>
              <a:t> </a:t>
            </a:r>
            <a:r>
              <a:rPr lang="en-US" altLang="zh-CN"/>
              <a:t>God’s beloved people </a:t>
            </a:r>
            <a:endParaRPr lang="en-US"/>
          </a:p>
        </p:txBody>
      </p:sp>
      <p:pic>
        <p:nvPicPr>
          <p:cNvPr id="3" name="Picture 2">
            <a:extLst>
              <a:ext uri="{FF2B5EF4-FFF2-40B4-BE49-F238E27FC236}">
                <a16:creationId xmlns:a16="http://schemas.microsoft.com/office/drawing/2014/main" id="{826B6630-3FA6-AF0B-DC66-5DB39557496D}"/>
              </a:ext>
            </a:extLst>
          </p:cNvPr>
          <p:cNvPicPr>
            <a:picLocks noChangeAspect="1"/>
          </p:cNvPicPr>
          <p:nvPr/>
        </p:nvPicPr>
        <p:blipFill>
          <a:blip r:embed="rId3"/>
          <a:stretch>
            <a:fillRect/>
          </a:stretch>
        </p:blipFill>
        <p:spPr>
          <a:xfrm>
            <a:off x="2276680" y="2715433"/>
            <a:ext cx="1887301" cy="1331596"/>
          </a:xfrm>
          <a:prstGeom prst="rect">
            <a:avLst/>
          </a:prstGeom>
        </p:spPr>
      </p:pic>
      <p:sp>
        <p:nvSpPr>
          <p:cNvPr id="6" name="TextBox 5">
            <a:extLst>
              <a:ext uri="{FF2B5EF4-FFF2-40B4-BE49-F238E27FC236}">
                <a16:creationId xmlns:a16="http://schemas.microsoft.com/office/drawing/2014/main" id="{A7053C79-7719-EBFB-5A1A-6A53DC495EE5}"/>
              </a:ext>
            </a:extLst>
          </p:cNvPr>
          <p:cNvSpPr txBox="1"/>
          <p:nvPr/>
        </p:nvSpPr>
        <p:spPr>
          <a:xfrm>
            <a:off x="290852" y="1197014"/>
            <a:ext cx="2141886" cy="677108"/>
          </a:xfrm>
          <a:prstGeom prst="rect">
            <a:avLst/>
          </a:prstGeom>
          <a:noFill/>
        </p:spPr>
        <p:txBody>
          <a:bodyPr wrap="square">
            <a:spAutoFit/>
          </a:bodyPr>
          <a:lstStyle/>
          <a:p>
            <a:r>
              <a:rPr lang="zh-CN" altLang="en-US" sz="2400">
                <a:highlight>
                  <a:srgbClr val="FFFF00"/>
                </a:highlight>
              </a:rPr>
              <a:t>女人的後裔</a:t>
            </a:r>
            <a:endParaRPr lang="en-SG" altLang="zh-CN" sz="2400">
              <a:highlight>
                <a:srgbClr val="FFFF00"/>
              </a:highlight>
            </a:endParaRPr>
          </a:p>
          <a:p>
            <a:r>
              <a:rPr lang="en-US" altLang="zh-CN">
                <a:highlight>
                  <a:srgbClr val="FFFF00"/>
                </a:highlight>
              </a:rPr>
              <a:t>Seed of woman</a:t>
            </a:r>
            <a:endParaRPr lang="en-US"/>
          </a:p>
        </p:txBody>
      </p:sp>
    </p:spTree>
    <p:extLst>
      <p:ext uri="{BB962C8B-B14F-4D97-AF65-F5344CB8AC3E}">
        <p14:creationId xmlns:p14="http://schemas.microsoft.com/office/powerpoint/2010/main" val="1771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5D51-E152-FF09-FD83-83871A2A6D16}"/>
              </a:ext>
            </a:extLst>
          </p:cNvPr>
          <p:cNvSpPr>
            <a:spLocks noGrp="1"/>
          </p:cNvSpPr>
          <p:nvPr>
            <p:ph type="title"/>
          </p:nvPr>
        </p:nvSpPr>
        <p:spPr>
          <a:xfrm>
            <a:off x="2414997" y="1139335"/>
            <a:ext cx="2690294" cy="972258"/>
          </a:xfrm>
        </p:spPr>
        <p:txBody>
          <a:bodyPr/>
          <a:lstStyle/>
          <a:p>
            <a:r>
              <a:rPr lang="zh-CN" altLang="en-US" sz="3600"/>
              <a:t>身份特质</a:t>
            </a:r>
            <a:endParaRPr lang="en-US" sz="3600"/>
          </a:p>
        </p:txBody>
      </p:sp>
      <p:sp>
        <p:nvSpPr>
          <p:cNvPr id="4" name="Subtitle 3">
            <a:extLst>
              <a:ext uri="{FF2B5EF4-FFF2-40B4-BE49-F238E27FC236}">
                <a16:creationId xmlns:a16="http://schemas.microsoft.com/office/drawing/2014/main" id="{4CBEE53D-6C5C-653A-1E52-9DF78A717AB3}"/>
              </a:ext>
            </a:extLst>
          </p:cNvPr>
          <p:cNvSpPr>
            <a:spLocks noGrp="1"/>
          </p:cNvSpPr>
          <p:nvPr>
            <p:ph type="subTitle" idx="1"/>
          </p:nvPr>
        </p:nvSpPr>
        <p:spPr>
          <a:xfrm>
            <a:off x="2599659" y="2091437"/>
            <a:ext cx="1560225" cy="375000"/>
          </a:xfrm>
        </p:spPr>
        <p:txBody>
          <a:bodyPr/>
          <a:lstStyle/>
          <a:p>
            <a:r>
              <a:rPr lang="en-US"/>
              <a:t>Identity marker </a:t>
            </a:r>
          </a:p>
        </p:txBody>
      </p:sp>
      <p:pic>
        <p:nvPicPr>
          <p:cNvPr id="10" name="Picture 9">
            <a:extLst>
              <a:ext uri="{FF2B5EF4-FFF2-40B4-BE49-F238E27FC236}">
                <a16:creationId xmlns:a16="http://schemas.microsoft.com/office/drawing/2014/main" id="{2AF50FCB-4BF3-08D7-0494-EEBEB29CD107}"/>
              </a:ext>
            </a:extLst>
          </p:cNvPr>
          <p:cNvPicPr>
            <a:picLocks noChangeAspect="1"/>
          </p:cNvPicPr>
          <p:nvPr/>
        </p:nvPicPr>
        <p:blipFill>
          <a:blip r:embed="rId3"/>
          <a:stretch>
            <a:fillRect/>
          </a:stretch>
        </p:blipFill>
        <p:spPr>
          <a:xfrm>
            <a:off x="2149307" y="3353667"/>
            <a:ext cx="1193800" cy="1701800"/>
          </a:xfrm>
          <a:prstGeom prst="rect">
            <a:avLst/>
          </a:prstGeom>
        </p:spPr>
      </p:pic>
      <p:sp>
        <p:nvSpPr>
          <p:cNvPr id="13" name="TextBox 12">
            <a:extLst>
              <a:ext uri="{FF2B5EF4-FFF2-40B4-BE49-F238E27FC236}">
                <a16:creationId xmlns:a16="http://schemas.microsoft.com/office/drawing/2014/main" id="{C31EFF68-AF01-B6DD-E2E2-A23DD8015AE8}"/>
              </a:ext>
            </a:extLst>
          </p:cNvPr>
          <p:cNvSpPr txBox="1"/>
          <p:nvPr/>
        </p:nvSpPr>
        <p:spPr>
          <a:xfrm>
            <a:off x="0" y="195832"/>
            <a:ext cx="9144000" cy="825419"/>
          </a:xfrm>
          <a:prstGeom prst="rect">
            <a:avLst/>
          </a:prstGeom>
          <a:solidFill>
            <a:schemeClr val="tx2">
              <a:lumMod val="40000"/>
              <a:lumOff val="60000"/>
            </a:schemeClr>
          </a:solidFill>
        </p:spPr>
        <p:txBody>
          <a:bodyPr wrap="square" rtlCol="0">
            <a:spAutoFit/>
          </a:bodyPr>
          <a:lstStyle/>
          <a:p>
            <a:pPr algn="ctr">
              <a:lnSpc>
                <a:spcPct val="150000"/>
              </a:lnSpc>
            </a:pPr>
            <a:r>
              <a:rPr lang="en-US" sz="3600"/>
              <a:t>神所爱的子民</a:t>
            </a:r>
            <a:r>
              <a:rPr lang="zh-CN" altLang="en-US"/>
              <a:t> </a:t>
            </a:r>
            <a:r>
              <a:rPr lang="en-US" altLang="zh-CN"/>
              <a:t>God’s beloved people </a:t>
            </a:r>
            <a:endParaRPr lang="en-US"/>
          </a:p>
        </p:txBody>
      </p:sp>
      <p:pic>
        <p:nvPicPr>
          <p:cNvPr id="3" name="Picture 2">
            <a:extLst>
              <a:ext uri="{FF2B5EF4-FFF2-40B4-BE49-F238E27FC236}">
                <a16:creationId xmlns:a16="http://schemas.microsoft.com/office/drawing/2014/main" id="{826B6630-3FA6-AF0B-DC66-5DB39557496D}"/>
              </a:ext>
            </a:extLst>
          </p:cNvPr>
          <p:cNvPicPr>
            <a:picLocks noChangeAspect="1"/>
          </p:cNvPicPr>
          <p:nvPr/>
        </p:nvPicPr>
        <p:blipFill>
          <a:blip r:embed="rId4"/>
          <a:stretch>
            <a:fillRect/>
          </a:stretch>
        </p:blipFill>
        <p:spPr>
          <a:xfrm>
            <a:off x="4711191" y="1366136"/>
            <a:ext cx="1504570" cy="1061558"/>
          </a:xfrm>
          <a:prstGeom prst="rect">
            <a:avLst/>
          </a:prstGeom>
        </p:spPr>
      </p:pic>
      <p:sp>
        <p:nvSpPr>
          <p:cNvPr id="14" name="TextBox 13">
            <a:extLst>
              <a:ext uri="{FF2B5EF4-FFF2-40B4-BE49-F238E27FC236}">
                <a16:creationId xmlns:a16="http://schemas.microsoft.com/office/drawing/2014/main" id="{06D19E99-0A45-A900-BF22-F6CDB84E8C27}"/>
              </a:ext>
            </a:extLst>
          </p:cNvPr>
          <p:cNvSpPr txBox="1"/>
          <p:nvPr/>
        </p:nvSpPr>
        <p:spPr>
          <a:xfrm>
            <a:off x="3343107" y="3571045"/>
            <a:ext cx="1084422" cy="1107996"/>
          </a:xfrm>
          <a:prstGeom prst="rect">
            <a:avLst/>
          </a:prstGeom>
          <a:noFill/>
        </p:spPr>
        <p:txBody>
          <a:bodyPr wrap="square">
            <a:spAutoFit/>
          </a:bodyPr>
          <a:lstStyle/>
          <a:p>
            <a:r>
              <a:rPr lang="zh-CN" altLang="en-US" sz="6600">
                <a:solidFill>
                  <a:srgbClr val="FF0000"/>
                </a:solidFill>
              </a:rPr>
              <a:t>信</a:t>
            </a:r>
            <a:endParaRPr lang="en-US" sz="6600">
              <a:solidFill>
                <a:srgbClr val="FF0000"/>
              </a:solidFill>
            </a:endParaRPr>
          </a:p>
        </p:txBody>
      </p:sp>
      <p:pic>
        <p:nvPicPr>
          <p:cNvPr id="15" name="Picture 14">
            <a:extLst>
              <a:ext uri="{FF2B5EF4-FFF2-40B4-BE49-F238E27FC236}">
                <a16:creationId xmlns:a16="http://schemas.microsoft.com/office/drawing/2014/main" id="{61CD1AF5-49EF-ABAB-707C-925BB2776F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10" t="49737" r="20597"/>
          <a:stretch/>
        </p:blipFill>
        <p:spPr bwMode="auto">
          <a:xfrm>
            <a:off x="4427529" y="3353667"/>
            <a:ext cx="1449239" cy="1709769"/>
          </a:xfrm>
          <a:prstGeom prst="rect">
            <a:avLst/>
          </a:prstGeom>
          <a:noFill/>
          <a:ln>
            <a:noFill/>
          </a:ln>
        </p:spPr>
      </p:pic>
      <p:sp>
        <p:nvSpPr>
          <p:cNvPr id="8" name="TextBox 7">
            <a:extLst>
              <a:ext uri="{FF2B5EF4-FFF2-40B4-BE49-F238E27FC236}">
                <a16:creationId xmlns:a16="http://schemas.microsoft.com/office/drawing/2014/main" id="{D38D5594-250B-4934-A949-B270A8E05568}"/>
              </a:ext>
            </a:extLst>
          </p:cNvPr>
          <p:cNvSpPr txBox="1"/>
          <p:nvPr/>
        </p:nvSpPr>
        <p:spPr>
          <a:xfrm>
            <a:off x="196024" y="408121"/>
            <a:ext cx="2141886" cy="677108"/>
          </a:xfrm>
          <a:prstGeom prst="rect">
            <a:avLst/>
          </a:prstGeom>
          <a:noFill/>
        </p:spPr>
        <p:txBody>
          <a:bodyPr wrap="square">
            <a:spAutoFit/>
          </a:bodyPr>
          <a:lstStyle/>
          <a:p>
            <a:r>
              <a:rPr lang="zh-CN" altLang="en-US" sz="2400">
                <a:highlight>
                  <a:srgbClr val="FFFF00"/>
                </a:highlight>
              </a:rPr>
              <a:t>女人的後裔</a:t>
            </a:r>
            <a:endParaRPr lang="en-SG" altLang="zh-CN" sz="2400">
              <a:highlight>
                <a:srgbClr val="FFFF00"/>
              </a:highlight>
            </a:endParaRPr>
          </a:p>
          <a:p>
            <a:r>
              <a:rPr lang="en-US" altLang="zh-CN">
                <a:highlight>
                  <a:srgbClr val="FFFF00"/>
                </a:highlight>
              </a:rPr>
              <a:t>Seed of woman</a:t>
            </a:r>
            <a:endParaRPr lang="en-US"/>
          </a:p>
        </p:txBody>
      </p:sp>
      <p:sp>
        <p:nvSpPr>
          <p:cNvPr id="5" name="Triangle 4">
            <a:extLst>
              <a:ext uri="{FF2B5EF4-FFF2-40B4-BE49-F238E27FC236}">
                <a16:creationId xmlns:a16="http://schemas.microsoft.com/office/drawing/2014/main" id="{1DCE29DB-1031-9C96-69EE-C7B56BB41A8C}"/>
              </a:ext>
            </a:extLst>
          </p:cNvPr>
          <p:cNvSpPr/>
          <p:nvPr/>
        </p:nvSpPr>
        <p:spPr>
          <a:xfrm>
            <a:off x="6961190" y="3140765"/>
            <a:ext cx="1490870" cy="115294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50000"/>
                  </a:schemeClr>
                </a:solidFill>
              </a:rPr>
              <a:t>信</a:t>
            </a:r>
            <a:endParaRPr lang="en-US">
              <a:solidFill>
                <a:schemeClr val="tx1">
                  <a:lumMod val="50000"/>
                </a:schemeClr>
              </a:solidFill>
            </a:endParaRPr>
          </a:p>
        </p:txBody>
      </p:sp>
      <p:sp>
        <p:nvSpPr>
          <p:cNvPr id="6" name="TextBox 5">
            <a:extLst>
              <a:ext uri="{FF2B5EF4-FFF2-40B4-BE49-F238E27FC236}">
                <a16:creationId xmlns:a16="http://schemas.microsoft.com/office/drawing/2014/main" id="{E0442DD5-4452-00D4-2263-945A95C42533}"/>
              </a:ext>
            </a:extLst>
          </p:cNvPr>
          <p:cNvSpPr txBox="1"/>
          <p:nvPr/>
        </p:nvSpPr>
        <p:spPr>
          <a:xfrm>
            <a:off x="7383459" y="2771433"/>
            <a:ext cx="646331" cy="369332"/>
          </a:xfrm>
          <a:prstGeom prst="rect">
            <a:avLst/>
          </a:prstGeom>
          <a:noFill/>
        </p:spPr>
        <p:txBody>
          <a:bodyPr wrap="none" rtlCol="0">
            <a:spAutoFit/>
          </a:bodyPr>
          <a:lstStyle/>
          <a:p>
            <a:r>
              <a:rPr lang="en-US" sz="1800"/>
              <a:t>爱主</a:t>
            </a:r>
          </a:p>
        </p:txBody>
      </p:sp>
      <p:sp>
        <p:nvSpPr>
          <p:cNvPr id="7" name="TextBox 6">
            <a:extLst>
              <a:ext uri="{FF2B5EF4-FFF2-40B4-BE49-F238E27FC236}">
                <a16:creationId xmlns:a16="http://schemas.microsoft.com/office/drawing/2014/main" id="{AE5931C6-CC09-2B03-6686-67D77AF12854}"/>
              </a:ext>
            </a:extLst>
          </p:cNvPr>
          <p:cNvSpPr txBox="1"/>
          <p:nvPr/>
        </p:nvSpPr>
        <p:spPr>
          <a:xfrm>
            <a:off x="8086395" y="4328723"/>
            <a:ext cx="877163" cy="369332"/>
          </a:xfrm>
          <a:prstGeom prst="rect">
            <a:avLst/>
          </a:prstGeom>
          <a:noFill/>
        </p:spPr>
        <p:txBody>
          <a:bodyPr wrap="none" rtlCol="0">
            <a:spAutoFit/>
          </a:bodyPr>
          <a:lstStyle/>
          <a:p>
            <a:r>
              <a:rPr lang="en-US" sz="1800"/>
              <a:t>依靠主</a:t>
            </a:r>
          </a:p>
        </p:txBody>
      </p:sp>
      <p:sp>
        <p:nvSpPr>
          <p:cNvPr id="9" name="TextBox 8">
            <a:extLst>
              <a:ext uri="{FF2B5EF4-FFF2-40B4-BE49-F238E27FC236}">
                <a16:creationId xmlns:a16="http://schemas.microsoft.com/office/drawing/2014/main" id="{507637E4-2E12-09C9-BF61-44786BD8C9A4}"/>
              </a:ext>
            </a:extLst>
          </p:cNvPr>
          <p:cNvSpPr txBox="1"/>
          <p:nvPr/>
        </p:nvSpPr>
        <p:spPr>
          <a:xfrm>
            <a:off x="6506296" y="4309709"/>
            <a:ext cx="877163" cy="369332"/>
          </a:xfrm>
          <a:prstGeom prst="rect">
            <a:avLst/>
          </a:prstGeom>
          <a:noFill/>
        </p:spPr>
        <p:txBody>
          <a:bodyPr wrap="none" rtlCol="0">
            <a:spAutoFit/>
          </a:bodyPr>
          <a:lstStyle/>
          <a:p>
            <a:r>
              <a:rPr lang="en-US" sz="1800"/>
              <a:t>顺服主</a:t>
            </a:r>
          </a:p>
        </p:txBody>
      </p:sp>
    </p:spTree>
    <p:extLst>
      <p:ext uri="{BB962C8B-B14F-4D97-AF65-F5344CB8AC3E}">
        <p14:creationId xmlns:p14="http://schemas.microsoft.com/office/powerpoint/2010/main" val="40087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p:bldP spid="7" grpId="0"/>
      <p:bldP spid="9"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t chocolate with heart marshmallows over white wood">
            <a:extLst>
              <a:ext uri="{FF2B5EF4-FFF2-40B4-BE49-F238E27FC236}">
                <a16:creationId xmlns:a16="http://schemas.microsoft.com/office/drawing/2014/main" id="{1CFF4FD7-7FC2-9B02-B43B-76715AA364CC}"/>
              </a:ext>
            </a:extLst>
          </p:cNvPr>
          <p:cNvPicPr>
            <a:picLocks noChangeAspect="1"/>
          </p:cNvPicPr>
          <p:nvPr/>
        </p:nvPicPr>
        <p:blipFill rotWithShape="1">
          <a:blip r:embed="rId2"/>
          <a:srcRect t="6165" b="9566"/>
          <a:stretch/>
        </p:blipFill>
        <p:spPr>
          <a:xfrm>
            <a:off x="15" y="7"/>
            <a:ext cx="9143985" cy="5143493"/>
          </a:xfrm>
          <a:prstGeom prst="rect">
            <a:avLst/>
          </a:prstGeom>
        </p:spPr>
      </p:pic>
      <p:sp>
        <p:nvSpPr>
          <p:cNvPr id="2" name="Title 1">
            <a:extLst>
              <a:ext uri="{FF2B5EF4-FFF2-40B4-BE49-F238E27FC236}">
                <a16:creationId xmlns:a16="http://schemas.microsoft.com/office/drawing/2014/main" id="{810BA91F-E6E2-691D-D0D7-F77E69CA7466}"/>
              </a:ext>
            </a:extLst>
          </p:cNvPr>
          <p:cNvSpPr>
            <a:spLocks noGrp="1"/>
          </p:cNvSpPr>
          <p:nvPr>
            <p:ph type="title"/>
          </p:nvPr>
        </p:nvSpPr>
        <p:spPr>
          <a:xfrm>
            <a:off x="5138156" y="863489"/>
            <a:ext cx="3645424" cy="3416523"/>
          </a:xfrm>
          <a:prstGeom prst="ellipse">
            <a:avLst/>
          </a:prstGeom>
          <a:solidFill>
            <a:srgbClr val="FFFFFF"/>
          </a:solidFill>
          <a:ln w="174625" cmpd="thinThick">
            <a:solidFill>
              <a:srgbClr val="FFFFFF"/>
            </a:solidFill>
          </a:ln>
        </p:spPr>
        <p:txBody>
          <a:bodyPr spcFirstLastPara="1" vert="horz" wrap="square" lIns="68580" tIns="34290" rIns="68580" bIns="34290" rtlCol="0" anchor="ctr" anchorCtr="0">
            <a:normAutofit fontScale="90000"/>
          </a:bodyPr>
          <a:lstStyle/>
          <a:p>
            <a:pPr algn="ctr">
              <a:lnSpc>
                <a:spcPct val="150000"/>
              </a:lnSpc>
            </a:pPr>
            <a:r>
              <a:rPr lang="zh-CN" altLang="en-US" sz="3600">
                <a:solidFill>
                  <a:srgbClr val="262626"/>
                </a:solidFill>
                <a:latin typeface="Heiti SC Medium" pitchFamily="2" charset="-128"/>
                <a:ea typeface="Heiti SC Medium" pitchFamily="2" charset="-128"/>
              </a:rPr>
              <a:t>神爱我们</a:t>
            </a:r>
            <a:br>
              <a:rPr lang="en-SG" altLang="zh-CN" sz="3600">
                <a:solidFill>
                  <a:srgbClr val="262626"/>
                </a:solidFill>
                <a:latin typeface="Heiti SC Medium" pitchFamily="2" charset="-128"/>
                <a:ea typeface="Heiti SC Medium" pitchFamily="2" charset="-128"/>
              </a:rPr>
            </a:br>
            <a:r>
              <a:rPr lang="zh-CN" altLang="en-US" sz="3600">
                <a:solidFill>
                  <a:srgbClr val="262626"/>
                </a:solidFill>
                <a:latin typeface="Heiti SC Medium" pitchFamily="2" charset="-128"/>
                <a:ea typeface="Heiti SC Medium" pitchFamily="2" charset="-128"/>
              </a:rPr>
              <a:t>所以我们能信</a:t>
            </a:r>
            <a:br>
              <a:rPr lang="en-US" altLang="zh-CN">
                <a:solidFill>
                  <a:srgbClr val="262626"/>
                </a:solidFill>
                <a:latin typeface="Heiti SC Medium" pitchFamily="2" charset="-128"/>
                <a:ea typeface="Heiti SC Medium" pitchFamily="2" charset="-128"/>
              </a:rPr>
            </a:br>
            <a:r>
              <a:rPr lang="en-US" altLang="zh-CN" sz="1500">
                <a:solidFill>
                  <a:srgbClr val="262626"/>
                </a:solidFill>
                <a:latin typeface="Heiti SC Medium" pitchFamily="2" charset="-128"/>
                <a:ea typeface="Heiti SC Medium" pitchFamily="2" charset="-128"/>
              </a:rPr>
              <a:t>God loves us therefore </a:t>
            </a:r>
            <a:br>
              <a:rPr lang="en-US" altLang="zh-CN" sz="1500">
                <a:solidFill>
                  <a:srgbClr val="262626"/>
                </a:solidFill>
                <a:latin typeface="Heiti SC Medium" pitchFamily="2" charset="-128"/>
                <a:ea typeface="Heiti SC Medium" pitchFamily="2" charset="-128"/>
              </a:rPr>
            </a:br>
            <a:r>
              <a:rPr lang="en-US" altLang="zh-CN" sz="1500">
                <a:solidFill>
                  <a:srgbClr val="262626"/>
                </a:solidFill>
                <a:latin typeface="Heiti SC Medium" pitchFamily="2" charset="-128"/>
                <a:ea typeface="Heiti SC Medium" pitchFamily="2" charset="-128"/>
              </a:rPr>
              <a:t>we can believe</a:t>
            </a:r>
            <a:r>
              <a:rPr lang="zh-CN" altLang="en-US" sz="1500">
                <a:solidFill>
                  <a:srgbClr val="262626"/>
                </a:solidFill>
                <a:latin typeface="Heiti SC Medium" pitchFamily="2" charset="-128"/>
                <a:ea typeface="Heiti SC Medium" pitchFamily="2" charset="-128"/>
              </a:rPr>
              <a:t> </a:t>
            </a:r>
            <a:br>
              <a:rPr lang="en-US" sz="1500">
                <a:solidFill>
                  <a:srgbClr val="262626"/>
                </a:solidFill>
              </a:rPr>
            </a:br>
            <a:endParaRPr lang="en-US" sz="1500">
              <a:solidFill>
                <a:srgbClr val="262626"/>
              </a:solidFill>
            </a:endParaRPr>
          </a:p>
        </p:txBody>
      </p:sp>
      <p:sp>
        <p:nvSpPr>
          <p:cNvPr id="6" name="Title 1">
            <a:extLst>
              <a:ext uri="{FF2B5EF4-FFF2-40B4-BE49-F238E27FC236}">
                <a16:creationId xmlns:a16="http://schemas.microsoft.com/office/drawing/2014/main" id="{7EE07D26-20A5-DD31-C3F6-BE5B82E48E33}"/>
              </a:ext>
            </a:extLst>
          </p:cNvPr>
          <p:cNvSpPr txBox="1">
            <a:spLocks/>
          </p:cNvSpPr>
          <p:nvPr/>
        </p:nvSpPr>
        <p:spPr>
          <a:xfrm>
            <a:off x="413041" y="863489"/>
            <a:ext cx="3592805" cy="3416523"/>
          </a:xfrm>
          <a:prstGeom prst="ellipse">
            <a:avLst/>
          </a:prstGeom>
          <a:solidFill>
            <a:srgbClr val="FFFFFF"/>
          </a:solidFill>
          <a:ln w="174625" cmpd="thinThick">
            <a:solidFill>
              <a:srgbClr val="FFFFFF"/>
            </a:solidFill>
          </a:ln>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zh-CN" altLang="en-US" sz="3300">
                <a:solidFill>
                  <a:srgbClr val="262626"/>
                </a:solidFill>
                <a:latin typeface="Heiti SC Medium" pitchFamily="2" charset="-128"/>
                <a:ea typeface="Heiti SC Medium" pitchFamily="2" charset="-128"/>
              </a:rPr>
              <a:t>我们信</a:t>
            </a:r>
            <a:endParaRPr lang="en-SG" altLang="zh-CN" sz="3300">
              <a:solidFill>
                <a:srgbClr val="262626"/>
              </a:solidFill>
              <a:latin typeface="Heiti SC Medium" pitchFamily="2" charset="-128"/>
              <a:ea typeface="Heiti SC Medium" pitchFamily="2" charset="-128"/>
            </a:endParaRPr>
          </a:p>
          <a:p>
            <a:pPr algn="ctr">
              <a:lnSpc>
                <a:spcPct val="150000"/>
              </a:lnSpc>
            </a:pPr>
            <a:r>
              <a:rPr lang="zh-CN" altLang="en-US" sz="3300">
                <a:solidFill>
                  <a:srgbClr val="262626"/>
                </a:solidFill>
                <a:latin typeface="Heiti SC Medium" pitchFamily="2" charset="-128"/>
                <a:ea typeface="Heiti SC Medium" pitchFamily="2" charset="-128"/>
              </a:rPr>
              <a:t>所以神爱我们</a:t>
            </a:r>
            <a:br>
              <a:rPr lang="en-US" altLang="zh-CN" sz="2700">
                <a:solidFill>
                  <a:srgbClr val="262626"/>
                </a:solidFill>
                <a:latin typeface="Heiti SC Medium" pitchFamily="2" charset="-128"/>
                <a:ea typeface="Heiti SC Medium" pitchFamily="2" charset="-128"/>
              </a:rPr>
            </a:br>
            <a:r>
              <a:rPr lang="en-US" altLang="zh-CN" sz="1500">
                <a:solidFill>
                  <a:srgbClr val="262626"/>
                </a:solidFill>
                <a:latin typeface="Heiti SC Medium" pitchFamily="2" charset="-128"/>
                <a:ea typeface="Heiti SC Medium" pitchFamily="2" charset="-128"/>
              </a:rPr>
              <a:t>we believe</a:t>
            </a:r>
            <a:r>
              <a:rPr lang="zh-CN" altLang="en-US" sz="1500">
                <a:solidFill>
                  <a:srgbClr val="262626"/>
                </a:solidFill>
                <a:latin typeface="Heiti SC Medium" pitchFamily="2" charset="-128"/>
                <a:ea typeface="Heiti SC Medium" pitchFamily="2" charset="-128"/>
              </a:rPr>
              <a:t> </a:t>
            </a:r>
            <a:r>
              <a:rPr lang="en-US" altLang="zh-CN" sz="1500">
                <a:solidFill>
                  <a:srgbClr val="262626"/>
                </a:solidFill>
                <a:latin typeface="Heiti SC Medium" pitchFamily="2" charset="-128"/>
                <a:ea typeface="Heiti SC Medium" pitchFamily="2" charset="-128"/>
              </a:rPr>
              <a:t>therefore</a:t>
            </a:r>
          </a:p>
          <a:p>
            <a:pPr algn="ctr">
              <a:lnSpc>
                <a:spcPct val="150000"/>
              </a:lnSpc>
            </a:pPr>
            <a:r>
              <a:rPr lang="en-US" altLang="zh-CN" sz="1500">
                <a:solidFill>
                  <a:srgbClr val="262626"/>
                </a:solidFill>
                <a:latin typeface="Heiti SC Medium" pitchFamily="2" charset="-128"/>
                <a:ea typeface="Heiti SC Medium" pitchFamily="2" charset="-128"/>
              </a:rPr>
              <a:t>God loves us</a:t>
            </a:r>
            <a:br>
              <a:rPr lang="en-US" sz="1500">
                <a:solidFill>
                  <a:srgbClr val="262626"/>
                </a:solidFill>
              </a:rPr>
            </a:br>
            <a:endParaRPr lang="en-US" sz="1500">
              <a:solidFill>
                <a:srgbClr val="262626"/>
              </a:solidFill>
            </a:endParaRPr>
          </a:p>
        </p:txBody>
      </p:sp>
      <p:sp>
        <p:nvSpPr>
          <p:cNvPr id="3" name="TextBox 2">
            <a:extLst>
              <a:ext uri="{FF2B5EF4-FFF2-40B4-BE49-F238E27FC236}">
                <a16:creationId xmlns:a16="http://schemas.microsoft.com/office/drawing/2014/main" id="{D1CF5F4A-2319-CC5D-3972-F9F21F26340F}"/>
              </a:ext>
            </a:extLst>
          </p:cNvPr>
          <p:cNvSpPr txBox="1"/>
          <p:nvPr/>
        </p:nvSpPr>
        <p:spPr>
          <a:xfrm>
            <a:off x="6197600" y="3677920"/>
            <a:ext cx="1697901" cy="523220"/>
          </a:xfrm>
          <a:prstGeom prst="rect">
            <a:avLst/>
          </a:prstGeom>
          <a:noFill/>
        </p:spPr>
        <p:txBody>
          <a:bodyPr wrap="none" rtlCol="0">
            <a:spAutoFit/>
          </a:bodyPr>
          <a:lstStyle/>
          <a:p>
            <a:r>
              <a:rPr lang="en-US">
                <a:solidFill>
                  <a:srgbClr val="FF0000"/>
                </a:solidFill>
              </a:rPr>
              <a:t>第一因</a:t>
            </a:r>
            <a:r>
              <a:rPr lang="zh-CN" altLang="en-US">
                <a:solidFill>
                  <a:srgbClr val="FF0000"/>
                </a:solidFill>
              </a:rPr>
              <a:t> </a:t>
            </a:r>
            <a:r>
              <a:rPr lang="en-US" altLang="zh-CN">
                <a:solidFill>
                  <a:srgbClr val="FF0000"/>
                </a:solidFill>
              </a:rPr>
              <a:t>First</a:t>
            </a:r>
            <a:r>
              <a:rPr lang="zh-CN" altLang="en-US">
                <a:solidFill>
                  <a:srgbClr val="FF0000"/>
                </a:solidFill>
              </a:rPr>
              <a:t> </a:t>
            </a:r>
            <a:r>
              <a:rPr lang="en-US" altLang="zh-CN">
                <a:solidFill>
                  <a:srgbClr val="FF0000"/>
                </a:solidFill>
              </a:rPr>
              <a:t>cause </a:t>
            </a:r>
          </a:p>
          <a:p>
            <a:r>
              <a:rPr lang="en-US"/>
              <a:t>弗</a:t>
            </a:r>
            <a:r>
              <a:rPr lang="en-US" altLang="zh-CN"/>
              <a:t>1:4-5</a:t>
            </a:r>
            <a:r>
              <a:rPr lang="zh-CN" altLang="en-US"/>
              <a:t>、弗</a:t>
            </a:r>
            <a:r>
              <a:rPr lang="en-US" altLang="zh-CN"/>
              <a:t>2:4-5</a:t>
            </a:r>
            <a:endParaRPr lang="en-US"/>
          </a:p>
        </p:txBody>
      </p:sp>
    </p:spTree>
    <p:extLst>
      <p:ext uri="{BB962C8B-B14F-4D97-AF65-F5344CB8AC3E}">
        <p14:creationId xmlns:p14="http://schemas.microsoft.com/office/powerpoint/2010/main" val="298816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3" name="Picture 2">
            <a:extLst>
              <a:ext uri="{FF2B5EF4-FFF2-40B4-BE49-F238E27FC236}">
                <a16:creationId xmlns:a16="http://schemas.microsoft.com/office/drawing/2014/main" id="{CA962E01-83DC-DCA0-C01E-7CD593F92589}"/>
              </a:ext>
            </a:extLst>
          </p:cNvPr>
          <p:cNvPicPr>
            <a:picLocks noChangeAspect="1"/>
          </p:cNvPicPr>
          <p:nvPr/>
        </p:nvPicPr>
        <p:blipFill>
          <a:blip r:embed="rId3"/>
          <a:stretch>
            <a:fillRect/>
          </a:stretch>
        </p:blipFill>
        <p:spPr>
          <a:xfrm>
            <a:off x="6001567" y="1620380"/>
            <a:ext cx="885341" cy="1251997"/>
          </a:xfrm>
          <a:prstGeom prst="rect">
            <a:avLst/>
          </a:prstGeom>
        </p:spPr>
      </p:pic>
      <p:sp>
        <p:nvSpPr>
          <p:cNvPr id="4" name="TextBox 3">
            <a:extLst>
              <a:ext uri="{FF2B5EF4-FFF2-40B4-BE49-F238E27FC236}">
                <a16:creationId xmlns:a16="http://schemas.microsoft.com/office/drawing/2014/main" id="{4CB6249B-8265-C154-32C8-D2645B2A3C3F}"/>
              </a:ext>
            </a:extLst>
          </p:cNvPr>
          <p:cNvSpPr txBox="1"/>
          <p:nvPr/>
        </p:nvSpPr>
        <p:spPr>
          <a:xfrm>
            <a:off x="-176872" y="96119"/>
            <a:ext cx="4623682" cy="18549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zh-CN" altLang="en-US" sz="3200" b="1"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rPr>
              <a:t>旧人</a:t>
            </a:r>
            <a:endParaRPr kumimoji="0" lang="en-SG" altLang="zh-CN" sz="3200" b="1"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zh-CN" altLang="en-US" sz="3200" b="1"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rPr>
              <a:t>在亚当里</a:t>
            </a:r>
            <a:endParaRPr kumimoji="0" lang="en-US" altLang="zh-CN" sz="3200" b="1"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SG" sz="3200" b="0"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endParaRPr>
          </a:p>
        </p:txBody>
      </p:sp>
      <p:sp>
        <p:nvSpPr>
          <p:cNvPr id="6" name="TextBox 5">
            <a:extLst>
              <a:ext uri="{FF2B5EF4-FFF2-40B4-BE49-F238E27FC236}">
                <a16:creationId xmlns:a16="http://schemas.microsoft.com/office/drawing/2014/main" id="{29CCFD77-7F72-C042-4174-7C99D500B380}"/>
              </a:ext>
            </a:extLst>
          </p:cNvPr>
          <p:cNvSpPr txBox="1"/>
          <p:nvPr/>
        </p:nvSpPr>
        <p:spPr>
          <a:xfrm>
            <a:off x="612888" y="1283565"/>
            <a:ext cx="316726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Old self in Adam</a:t>
            </a:r>
          </a:p>
        </p:txBody>
      </p:sp>
      <p:pic>
        <p:nvPicPr>
          <p:cNvPr id="11" name="Picture 10" descr="A group of people in a line&#10;&#10;Description automatically generated with low confidence">
            <a:extLst>
              <a:ext uri="{FF2B5EF4-FFF2-40B4-BE49-F238E27FC236}">
                <a16:creationId xmlns:a16="http://schemas.microsoft.com/office/drawing/2014/main" id="{0E4F97FE-E436-BA92-88A2-D30E03372A18}"/>
              </a:ext>
            </a:extLst>
          </p:cNvPr>
          <p:cNvPicPr>
            <a:picLocks noChangeAspect="1"/>
          </p:cNvPicPr>
          <p:nvPr/>
        </p:nvPicPr>
        <p:blipFill>
          <a:blip r:embed="rId4"/>
          <a:stretch>
            <a:fillRect/>
          </a:stretch>
        </p:blipFill>
        <p:spPr>
          <a:xfrm>
            <a:off x="787901" y="2846125"/>
            <a:ext cx="2817234" cy="1180555"/>
          </a:xfrm>
          <a:prstGeom prst="rect">
            <a:avLst/>
          </a:prstGeom>
        </p:spPr>
      </p:pic>
      <p:sp>
        <p:nvSpPr>
          <p:cNvPr id="12" name="TextBox 11">
            <a:extLst>
              <a:ext uri="{FF2B5EF4-FFF2-40B4-BE49-F238E27FC236}">
                <a16:creationId xmlns:a16="http://schemas.microsoft.com/office/drawing/2014/main" id="{98A5B50C-1C3F-6C34-0E5A-BE5BE348A3B6}"/>
              </a:ext>
            </a:extLst>
          </p:cNvPr>
          <p:cNvSpPr txBox="1"/>
          <p:nvPr/>
        </p:nvSpPr>
        <p:spPr>
          <a:xfrm>
            <a:off x="4276740" y="60451"/>
            <a:ext cx="4623682" cy="18549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zh-CN" altLang="en-US" sz="3200" b="1"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rPr>
              <a:t>新人</a:t>
            </a:r>
            <a:endParaRPr kumimoji="0" lang="en-SG" altLang="zh-CN" sz="3200" b="1"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zh-CN" altLang="en-US" sz="3200" b="1" i="0" u="none" strike="noStrike" kern="0" cap="none" spc="0" normalizeH="0" baseline="0" noProof="0">
                <a:ln>
                  <a:noFill/>
                </a:ln>
                <a:solidFill>
                  <a:srgbClr val="000000"/>
                </a:solidFill>
                <a:effectLst/>
                <a:highlight>
                  <a:srgbClr val="FFFF00"/>
                </a:highlight>
                <a:uLnTx/>
                <a:uFillTx/>
                <a:latin typeface="Calibri" panose="020F0502020204030204" pitchFamily="34" charset="0"/>
                <a:ea typeface="SimSun" panose="02010600030101010101" pitchFamily="2" charset="-122"/>
                <a:cs typeface="Arial" panose="020B0604020202020204" pitchFamily="34" charset="0"/>
                <a:sym typeface="Arial"/>
              </a:rPr>
              <a:t>在基督里</a:t>
            </a:r>
            <a:endParaRPr kumimoji="0" lang="en-US" altLang="zh-CN" sz="3200" b="1" i="0" u="none" strike="noStrike" kern="0" cap="none" spc="0" normalizeH="0" baseline="0" noProof="0">
              <a:ln>
                <a:noFill/>
              </a:ln>
              <a:solidFill>
                <a:srgbClr val="000000"/>
              </a:solidFill>
              <a:effectLst/>
              <a:highlight>
                <a:srgbClr val="FFFF00"/>
              </a:highlight>
              <a:uLnTx/>
              <a:uFillTx/>
              <a:latin typeface="Calibri" panose="020F0502020204030204" pitchFamily="34" charset="0"/>
              <a:ea typeface="SimSun" panose="02010600030101010101" pitchFamily="2" charset="-122"/>
              <a:cs typeface="Arial" panose="020B0604020202020204" pitchFamily="34"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SG" sz="3200" b="0" i="0" u="none" strike="noStrike" kern="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a:endParaRPr>
          </a:p>
        </p:txBody>
      </p:sp>
      <p:sp>
        <p:nvSpPr>
          <p:cNvPr id="13" name="TextBox 12">
            <a:extLst>
              <a:ext uri="{FF2B5EF4-FFF2-40B4-BE49-F238E27FC236}">
                <a16:creationId xmlns:a16="http://schemas.microsoft.com/office/drawing/2014/main" id="{F37CA2C9-44D4-9D39-1FCD-51CBBE454A22}"/>
              </a:ext>
            </a:extLst>
          </p:cNvPr>
          <p:cNvSpPr txBox="1"/>
          <p:nvPr/>
        </p:nvSpPr>
        <p:spPr>
          <a:xfrm>
            <a:off x="4775388" y="1301651"/>
            <a:ext cx="345554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We are </a:t>
            </a:r>
            <a:r>
              <a:rPr kumimoji="0" lang="en-US" sz="1400" b="0" i="0" u="none" strike="noStrike" kern="0" cap="none" spc="0" normalizeH="0" baseline="0" noProof="0">
                <a:ln>
                  <a:noFill/>
                </a:ln>
                <a:solidFill>
                  <a:srgbClr val="000000"/>
                </a:solidFill>
                <a:effectLst/>
                <a:highlight>
                  <a:srgbClr val="FFFF00"/>
                </a:highlight>
                <a:uLnTx/>
                <a:uFillTx/>
                <a:latin typeface="Arial"/>
                <a:cs typeface="Arial"/>
                <a:sym typeface="Arial"/>
              </a:rPr>
              <a:t>in Christ </a:t>
            </a:r>
          </a:p>
        </p:txBody>
      </p:sp>
      <p:pic>
        <p:nvPicPr>
          <p:cNvPr id="15" name="Picture 14" descr="A black silhouette of a person&#10;&#10;Description automatically generated with medium confidence">
            <a:extLst>
              <a:ext uri="{FF2B5EF4-FFF2-40B4-BE49-F238E27FC236}">
                <a16:creationId xmlns:a16="http://schemas.microsoft.com/office/drawing/2014/main" id="{0AE19DC7-EC13-1144-7279-3960E731E64E}"/>
              </a:ext>
            </a:extLst>
          </p:cNvPr>
          <p:cNvPicPr>
            <a:picLocks noChangeAspect="1"/>
          </p:cNvPicPr>
          <p:nvPr/>
        </p:nvPicPr>
        <p:blipFill>
          <a:blip r:embed="rId5"/>
          <a:stretch>
            <a:fillRect/>
          </a:stretch>
        </p:blipFill>
        <p:spPr>
          <a:xfrm>
            <a:off x="1964899" y="1712913"/>
            <a:ext cx="463238" cy="984381"/>
          </a:xfrm>
          <a:prstGeom prst="rect">
            <a:avLst/>
          </a:prstGeom>
        </p:spPr>
      </p:pic>
      <p:pic>
        <p:nvPicPr>
          <p:cNvPr id="16" name="Picture 15">
            <a:extLst>
              <a:ext uri="{FF2B5EF4-FFF2-40B4-BE49-F238E27FC236}">
                <a16:creationId xmlns:a16="http://schemas.microsoft.com/office/drawing/2014/main" id="{7D0BC54A-5FA1-D50C-925B-73A0E5667A74}"/>
              </a:ext>
            </a:extLst>
          </p:cNvPr>
          <p:cNvPicPr>
            <a:picLocks noChangeAspect="1"/>
          </p:cNvPicPr>
          <p:nvPr/>
        </p:nvPicPr>
        <p:blipFill>
          <a:blip r:embed="rId6"/>
          <a:stretch>
            <a:fillRect/>
          </a:stretch>
        </p:blipFill>
        <p:spPr>
          <a:xfrm flipH="1">
            <a:off x="6103125" y="1886083"/>
            <a:ext cx="1112361" cy="984380"/>
          </a:xfrm>
          <a:prstGeom prst="rect">
            <a:avLst/>
          </a:prstGeom>
        </p:spPr>
      </p:pic>
      <p:pic>
        <p:nvPicPr>
          <p:cNvPr id="17" name="Picture 16">
            <a:extLst>
              <a:ext uri="{FF2B5EF4-FFF2-40B4-BE49-F238E27FC236}">
                <a16:creationId xmlns:a16="http://schemas.microsoft.com/office/drawing/2014/main" id="{AF655418-70C9-0E98-0F5E-915FB89F360B}"/>
              </a:ext>
            </a:extLst>
          </p:cNvPr>
          <p:cNvPicPr>
            <a:picLocks noChangeAspect="1"/>
          </p:cNvPicPr>
          <p:nvPr/>
        </p:nvPicPr>
        <p:blipFill>
          <a:blip r:embed="rId7"/>
          <a:stretch>
            <a:fillRect/>
          </a:stretch>
        </p:blipFill>
        <p:spPr>
          <a:xfrm>
            <a:off x="5250688" y="2874291"/>
            <a:ext cx="2817234" cy="1172897"/>
          </a:xfrm>
          <a:prstGeom prst="rect">
            <a:avLst/>
          </a:prstGeom>
        </p:spPr>
      </p:pic>
      <p:sp>
        <p:nvSpPr>
          <p:cNvPr id="18" name="TextBox 17">
            <a:extLst>
              <a:ext uri="{FF2B5EF4-FFF2-40B4-BE49-F238E27FC236}">
                <a16:creationId xmlns:a16="http://schemas.microsoft.com/office/drawing/2014/main" id="{60523B09-CB60-F728-3934-8F32CDB41819}"/>
              </a:ext>
            </a:extLst>
          </p:cNvPr>
          <p:cNvSpPr txBox="1"/>
          <p:nvPr/>
        </p:nvSpPr>
        <p:spPr>
          <a:xfrm>
            <a:off x="1361583" y="4386748"/>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2000" b="0" i="0" u="none" strike="noStrike" kern="0" cap="none" spc="0" normalizeH="0" baseline="0" noProof="0">
                <a:ln>
                  <a:noFill/>
                </a:ln>
                <a:solidFill>
                  <a:srgbClr val="000000"/>
                </a:solidFill>
                <a:effectLst/>
                <a:uLnTx/>
                <a:uFillTx/>
                <a:latin typeface="Arial"/>
                <a:cs typeface="Arial"/>
                <a:sym typeface="Arial"/>
              </a:rPr>
              <a:t>死</a:t>
            </a:r>
            <a:r>
              <a:rPr kumimoji="0" lang="zh-CN" altLang="en-US" sz="2000" b="0" i="0" u="none" strike="noStrike" kern="0" cap="none" spc="0" normalizeH="0" baseline="0" noProof="0">
                <a:ln>
                  <a:noFill/>
                </a:ln>
                <a:solidFill>
                  <a:srgbClr val="000000"/>
                </a:solidFill>
                <a:effectLst/>
                <a:uLnTx/>
                <a:uFillTx/>
                <a:latin typeface="Arial"/>
                <a:cs typeface="Arial"/>
                <a:sym typeface="Arial"/>
              </a:rPr>
              <a:t>（与神隔绝）</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EEE1955D-B0A3-7AF7-90AE-95A9B9AB26D1}"/>
              </a:ext>
            </a:extLst>
          </p:cNvPr>
          <p:cNvSpPr txBox="1"/>
          <p:nvPr/>
        </p:nvSpPr>
        <p:spPr>
          <a:xfrm>
            <a:off x="5545907" y="4386748"/>
            <a:ext cx="2236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SG" sz="2000" b="0" i="0" u="none" strike="noStrike" kern="0" cap="none" spc="0" normalizeH="0" baseline="0" noProof="0">
                <a:ln>
                  <a:noFill/>
                </a:ln>
                <a:solidFill>
                  <a:srgbClr val="000000"/>
                </a:solidFill>
                <a:effectLst/>
                <a:uLnTx/>
                <a:uFillTx/>
                <a:latin typeface="Arial"/>
                <a:cs typeface="Arial"/>
                <a:sym typeface="Arial"/>
              </a:rPr>
              <a:t>永生</a:t>
            </a:r>
            <a:r>
              <a:rPr kumimoji="0" lang="zh-CN" altLang="en-US" sz="2000" b="0" i="0" u="none" strike="noStrike" kern="0" cap="none" spc="0" normalizeH="0" baseline="0" noProof="0">
                <a:ln>
                  <a:noFill/>
                </a:ln>
                <a:solidFill>
                  <a:srgbClr val="000000"/>
                </a:solidFill>
                <a:effectLst/>
                <a:uLnTx/>
                <a:uFillTx/>
                <a:latin typeface="Arial"/>
                <a:cs typeface="Arial"/>
                <a:sym typeface="Arial"/>
              </a:rPr>
              <a:t>（与神同在）</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06C280E7-534B-9A63-AD68-DC6D2881B86B}"/>
              </a:ext>
            </a:extLst>
          </p:cNvPr>
          <p:cNvSpPr txBox="1"/>
          <p:nvPr/>
        </p:nvSpPr>
        <p:spPr>
          <a:xfrm>
            <a:off x="7215486" y="2378273"/>
            <a:ext cx="2141886"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2400" b="0" i="0" u="none" strike="noStrike" kern="0" cap="none" spc="0" normalizeH="0" baseline="0" noProof="0">
                <a:ln>
                  <a:noFill/>
                </a:ln>
                <a:solidFill>
                  <a:srgbClr val="000000"/>
                </a:solidFill>
                <a:effectLst/>
                <a:highlight>
                  <a:srgbClr val="FFFF00"/>
                </a:highlight>
                <a:uLnTx/>
                <a:uFillTx/>
                <a:latin typeface="Arial"/>
                <a:cs typeface="Arial"/>
                <a:sym typeface="Arial"/>
              </a:rPr>
              <a:t>女人的後裔</a:t>
            </a:r>
            <a:endParaRPr kumimoji="0" lang="en-SG" altLang="zh-CN" sz="2400" b="0" i="0" u="none" strike="noStrike" kern="0" cap="none" spc="0" normalizeH="0" baseline="0" noProof="0">
              <a:ln>
                <a:noFill/>
              </a:ln>
              <a:solidFill>
                <a:srgbClr val="000000"/>
              </a:solidFill>
              <a:effectLst/>
              <a:highlight>
                <a:srgbClr val="FFFF00"/>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a:ln>
                  <a:noFill/>
                </a:ln>
                <a:solidFill>
                  <a:srgbClr val="000000"/>
                </a:solidFill>
                <a:effectLst/>
                <a:highlight>
                  <a:srgbClr val="FFFF00"/>
                </a:highlight>
                <a:uLnTx/>
                <a:uFillTx/>
                <a:latin typeface="Arial"/>
                <a:cs typeface="Arial"/>
                <a:sym typeface="Arial"/>
              </a:rPr>
              <a:t>Seed of woman</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8" name="Straight Connector 7">
            <a:extLst>
              <a:ext uri="{FF2B5EF4-FFF2-40B4-BE49-F238E27FC236}">
                <a16:creationId xmlns:a16="http://schemas.microsoft.com/office/drawing/2014/main" id="{EDB0B6E3-6D41-737A-5825-795370BC1506}"/>
              </a:ext>
            </a:extLst>
          </p:cNvPr>
          <p:cNvCxnSpPr>
            <a:cxnSpLocks/>
          </p:cNvCxnSpPr>
          <p:nvPr/>
        </p:nvCxnSpPr>
        <p:spPr>
          <a:xfrm>
            <a:off x="4572000" y="0"/>
            <a:ext cx="91874" cy="514350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39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6" name="TextBox 5">
            <a:extLst>
              <a:ext uri="{FF2B5EF4-FFF2-40B4-BE49-F238E27FC236}">
                <a16:creationId xmlns:a16="http://schemas.microsoft.com/office/drawing/2014/main" id="{B4E0B0BB-BF29-8E14-5005-0F3F9F71E685}"/>
              </a:ext>
            </a:extLst>
          </p:cNvPr>
          <p:cNvSpPr txBox="1"/>
          <p:nvPr/>
        </p:nvSpPr>
        <p:spPr>
          <a:xfrm>
            <a:off x="5789703" y="1044237"/>
            <a:ext cx="2646878" cy="2220480"/>
          </a:xfrm>
          <a:prstGeom prst="rect">
            <a:avLst/>
          </a:prstGeom>
          <a:noFill/>
        </p:spPr>
        <p:txBody>
          <a:bodyPr wrap="none" rtlCol="0">
            <a:spAutoFit/>
          </a:bodyPr>
          <a:lstStyle/>
          <a:p>
            <a:pPr algn="ctr">
              <a:lnSpc>
                <a:spcPct val="150000"/>
              </a:lnSpc>
            </a:pPr>
            <a:r>
              <a:rPr lang="zh-CN" altLang="en-US" sz="3200"/>
              <a:t>信神、</a:t>
            </a:r>
            <a:endParaRPr lang="en-SG" altLang="zh-CN" sz="3200"/>
          </a:p>
          <a:p>
            <a:pPr algn="ctr">
              <a:lnSpc>
                <a:spcPct val="150000"/>
              </a:lnSpc>
            </a:pPr>
            <a:r>
              <a:rPr lang="en-SG" sz="3200"/>
              <a:t>唯独靠后裔</a:t>
            </a:r>
            <a:r>
              <a:rPr lang="zh-CN" altLang="en-US" sz="3200"/>
              <a:t>、</a:t>
            </a:r>
            <a:endParaRPr lang="en-SG" altLang="zh-CN" sz="3200"/>
          </a:p>
          <a:p>
            <a:pPr algn="ctr">
              <a:lnSpc>
                <a:spcPct val="150000"/>
              </a:lnSpc>
            </a:pPr>
            <a:r>
              <a:rPr lang="zh-CN" altLang="en-US" sz="3200"/>
              <a:t>不信靠自己</a:t>
            </a:r>
            <a:endParaRPr lang="en-SG" sz="4000"/>
          </a:p>
        </p:txBody>
      </p:sp>
      <p:cxnSp>
        <p:nvCxnSpPr>
          <p:cNvPr id="16" name="Straight Connector 15">
            <a:extLst>
              <a:ext uri="{FF2B5EF4-FFF2-40B4-BE49-F238E27FC236}">
                <a16:creationId xmlns:a16="http://schemas.microsoft.com/office/drawing/2014/main" id="{1C4F5E7F-0ED6-B4BC-BBCB-04FF66FDB345}"/>
              </a:ext>
            </a:extLst>
          </p:cNvPr>
          <p:cNvCxnSpPr>
            <a:cxnSpLocks/>
          </p:cNvCxnSpPr>
          <p:nvPr/>
        </p:nvCxnSpPr>
        <p:spPr>
          <a:xfrm>
            <a:off x="4772261" y="0"/>
            <a:ext cx="21324" cy="51435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E54726-E75B-27BA-92F6-E425A9ABE4A2}"/>
              </a:ext>
            </a:extLst>
          </p:cNvPr>
          <p:cNvSpPr txBox="1"/>
          <p:nvPr/>
        </p:nvSpPr>
        <p:spPr>
          <a:xfrm>
            <a:off x="73539" y="1358251"/>
            <a:ext cx="4698722" cy="2000548"/>
          </a:xfrm>
          <a:prstGeom prst="rect">
            <a:avLst/>
          </a:prstGeom>
          <a:noFill/>
        </p:spPr>
        <p:txBody>
          <a:bodyPr wrap="none" rtlCol="0">
            <a:spAutoFit/>
          </a:bodyPr>
          <a:lstStyle/>
          <a:p>
            <a:pPr algn="ctr">
              <a:lnSpc>
                <a:spcPct val="150000"/>
              </a:lnSpc>
            </a:pPr>
            <a:r>
              <a:rPr lang="zh-CN" altLang="en-US" sz="3200"/>
              <a:t>不信神、靠自己：</a:t>
            </a:r>
            <a:endParaRPr lang="en-SG" altLang="zh-CN" sz="3200"/>
          </a:p>
          <a:p>
            <a:pPr algn="ctr">
              <a:lnSpc>
                <a:spcPct val="150000"/>
              </a:lnSpc>
            </a:pPr>
            <a:r>
              <a:rPr lang="zh-CN" altLang="en-US" sz="3200"/>
              <a:t>靠行为、靠律法、靠善行</a:t>
            </a:r>
            <a:endParaRPr lang="en-US" altLang="zh-CN" sz="1600"/>
          </a:p>
          <a:p>
            <a:pPr algn="ctr"/>
            <a:r>
              <a:rPr lang="en-US" altLang="zh-CN"/>
              <a:t>by works</a:t>
            </a:r>
            <a:r>
              <a:rPr lang="zh-CN" altLang="en-US"/>
              <a:t>、</a:t>
            </a:r>
            <a:r>
              <a:rPr lang="en-US" altLang="zh-CN"/>
              <a:t>by law keeping</a:t>
            </a:r>
            <a:r>
              <a:rPr lang="zh-CN" altLang="en-US"/>
              <a:t>、</a:t>
            </a:r>
            <a:r>
              <a:rPr lang="en-US" altLang="zh-CN"/>
              <a:t>by works</a:t>
            </a:r>
          </a:p>
          <a:p>
            <a:pPr algn="ctr"/>
            <a:endParaRPr lang="en-US" altLang="zh-CN"/>
          </a:p>
        </p:txBody>
      </p:sp>
      <p:sp>
        <p:nvSpPr>
          <p:cNvPr id="20" name="TextBox 19">
            <a:extLst>
              <a:ext uri="{FF2B5EF4-FFF2-40B4-BE49-F238E27FC236}">
                <a16:creationId xmlns:a16="http://schemas.microsoft.com/office/drawing/2014/main" id="{FF896A75-630B-15E2-6365-C5298D990C50}"/>
              </a:ext>
            </a:extLst>
          </p:cNvPr>
          <p:cNvSpPr txBox="1"/>
          <p:nvPr/>
        </p:nvSpPr>
        <p:spPr>
          <a:xfrm>
            <a:off x="1189312" y="4239758"/>
            <a:ext cx="1658460" cy="307777"/>
          </a:xfrm>
          <a:prstGeom prst="rect">
            <a:avLst/>
          </a:prstGeom>
          <a:noFill/>
        </p:spPr>
        <p:txBody>
          <a:bodyPr wrap="square">
            <a:spAutoFit/>
          </a:bodyPr>
          <a:lstStyle/>
          <a:p>
            <a:r>
              <a:rPr lang="zh-CN" altLang="en-US"/>
              <a:t>罗</a:t>
            </a:r>
            <a:r>
              <a:rPr lang="en-US" altLang="zh-CN"/>
              <a:t>3:20</a:t>
            </a:r>
            <a:r>
              <a:rPr lang="zh-CN" altLang="en-US" sz="1100"/>
              <a:t>、</a:t>
            </a:r>
            <a:r>
              <a:rPr lang="en-US"/>
              <a:t>加 3:10  </a:t>
            </a:r>
            <a:endParaRPr lang="en-US" sz="1100"/>
          </a:p>
        </p:txBody>
      </p:sp>
      <p:sp>
        <p:nvSpPr>
          <p:cNvPr id="21" name="TextBox 20">
            <a:extLst>
              <a:ext uri="{FF2B5EF4-FFF2-40B4-BE49-F238E27FC236}">
                <a16:creationId xmlns:a16="http://schemas.microsoft.com/office/drawing/2014/main" id="{7DAB7F7E-D021-F811-7AAC-FB25FA3C2794}"/>
              </a:ext>
            </a:extLst>
          </p:cNvPr>
          <p:cNvSpPr txBox="1"/>
          <p:nvPr/>
        </p:nvSpPr>
        <p:spPr>
          <a:xfrm>
            <a:off x="6635677" y="4301313"/>
            <a:ext cx="910817" cy="492443"/>
          </a:xfrm>
          <a:prstGeom prst="rect">
            <a:avLst/>
          </a:prstGeom>
          <a:noFill/>
        </p:spPr>
        <p:txBody>
          <a:bodyPr wrap="square">
            <a:spAutoFit/>
          </a:bodyPr>
          <a:lstStyle/>
          <a:p>
            <a:r>
              <a:rPr lang="zh-CN" altLang="en-US"/>
              <a:t>罗</a:t>
            </a:r>
            <a:r>
              <a:rPr lang="en-US" altLang="zh-CN"/>
              <a:t>3:24</a:t>
            </a:r>
            <a:endParaRPr lang="en-US" altLang="zh-CN" sz="1100"/>
          </a:p>
          <a:p>
            <a:endParaRPr lang="en-US" sz="1100"/>
          </a:p>
        </p:txBody>
      </p:sp>
      <p:pic>
        <p:nvPicPr>
          <p:cNvPr id="5" name="Picture 4">
            <a:extLst>
              <a:ext uri="{FF2B5EF4-FFF2-40B4-BE49-F238E27FC236}">
                <a16:creationId xmlns:a16="http://schemas.microsoft.com/office/drawing/2014/main" id="{389ED96B-F09F-E155-632D-69DD09E703C0}"/>
              </a:ext>
            </a:extLst>
          </p:cNvPr>
          <p:cNvPicPr>
            <a:picLocks noChangeAspect="1"/>
          </p:cNvPicPr>
          <p:nvPr/>
        </p:nvPicPr>
        <p:blipFill rotWithShape="1">
          <a:blip r:embed="rId3"/>
          <a:srcRect r="74002"/>
          <a:stretch/>
        </p:blipFill>
        <p:spPr>
          <a:xfrm>
            <a:off x="1368607" y="443672"/>
            <a:ext cx="1720198" cy="787400"/>
          </a:xfrm>
          <a:prstGeom prst="rect">
            <a:avLst/>
          </a:prstGeom>
        </p:spPr>
      </p:pic>
      <p:pic>
        <p:nvPicPr>
          <p:cNvPr id="7" name="Picture 6">
            <a:extLst>
              <a:ext uri="{FF2B5EF4-FFF2-40B4-BE49-F238E27FC236}">
                <a16:creationId xmlns:a16="http://schemas.microsoft.com/office/drawing/2014/main" id="{9979F28A-B8DC-8098-199A-86D321C8BF9B}"/>
              </a:ext>
            </a:extLst>
          </p:cNvPr>
          <p:cNvPicPr>
            <a:picLocks noChangeAspect="1"/>
          </p:cNvPicPr>
          <p:nvPr/>
        </p:nvPicPr>
        <p:blipFill>
          <a:blip r:embed="rId4"/>
          <a:stretch>
            <a:fillRect/>
          </a:stretch>
        </p:blipFill>
        <p:spPr>
          <a:xfrm>
            <a:off x="6477041" y="3383905"/>
            <a:ext cx="1002378" cy="707234"/>
          </a:xfrm>
          <a:prstGeom prst="rect">
            <a:avLst/>
          </a:prstGeom>
        </p:spPr>
      </p:pic>
      <p:pic>
        <p:nvPicPr>
          <p:cNvPr id="2" name="Picture 1">
            <a:extLst>
              <a:ext uri="{FF2B5EF4-FFF2-40B4-BE49-F238E27FC236}">
                <a16:creationId xmlns:a16="http://schemas.microsoft.com/office/drawing/2014/main" id="{20500FB1-5DE7-255A-E3C4-49DEE9057947}"/>
              </a:ext>
            </a:extLst>
          </p:cNvPr>
          <p:cNvPicPr>
            <a:picLocks noChangeAspect="1"/>
          </p:cNvPicPr>
          <p:nvPr/>
        </p:nvPicPr>
        <p:blipFill rotWithShape="1">
          <a:blip r:embed="rId3"/>
          <a:srcRect l="65077"/>
          <a:stretch/>
        </p:blipFill>
        <p:spPr>
          <a:xfrm>
            <a:off x="5699880" y="397289"/>
            <a:ext cx="2310734" cy="787400"/>
          </a:xfrm>
          <a:prstGeom prst="rect">
            <a:avLst/>
          </a:prstGeom>
        </p:spPr>
      </p:pic>
    </p:spTree>
    <p:extLst>
      <p:ext uri="{BB962C8B-B14F-4D97-AF65-F5344CB8AC3E}">
        <p14:creationId xmlns:p14="http://schemas.microsoft.com/office/powerpoint/2010/main" val="67474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8" name="TextBox 17">
            <a:extLst>
              <a:ext uri="{FF2B5EF4-FFF2-40B4-BE49-F238E27FC236}">
                <a16:creationId xmlns:a16="http://schemas.microsoft.com/office/drawing/2014/main" id="{53E54726-E75B-27BA-92F6-E425A9ABE4A2}"/>
              </a:ext>
            </a:extLst>
          </p:cNvPr>
          <p:cNvSpPr txBox="1"/>
          <p:nvPr/>
        </p:nvSpPr>
        <p:spPr>
          <a:xfrm>
            <a:off x="164915" y="933824"/>
            <a:ext cx="3695242" cy="1668214"/>
          </a:xfrm>
          <a:prstGeom prst="rect">
            <a:avLst/>
          </a:prstGeom>
          <a:noFill/>
        </p:spPr>
        <p:txBody>
          <a:bodyPr wrap="none" rtlCol="0">
            <a:spAutoFit/>
          </a:bodyPr>
          <a:lstStyle/>
          <a:p>
            <a:pPr algn="ctr">
              <a:lnSpc>
                <a:spcPct val="150000"/>
              </a:lnSpc>
            </a:pPr>
            <a:r>
              <a:rPr lang="zh-CN" altLang="en-US" sz="2800"/>
              <a:t>不信不寄望</a:t>
            </a:r>
            <a:endParaRPr lang="en-SG" altLang="zh-CN" sz="2800"/>
          </a:p>
          <a:p>
            <a:pPr algn="ctr">
              <a:lnSpc>
                <a:spcPct val="150000"/>
              </a:lnSpc>
            </a:pPr>
            <a:r>
              <a:rPr lang="zh-CN" altLang="en-US" sz="2800"/>
              <a:t>将要来的后裔</a:t>
            </a:r>
            <a:endParaRPr lang="en-SG" altLang="zh-CN" sz="2800"/>
          </a:p>
          <a:p>
            <a:pPr algn="ctr">
              <a:lnSpc>
                <a:spcPct val="150000"/>
              </a:lnSpc>
            </a:pPr>
            <a:r>
              <a:rPr lang="en-SG" altLang="zh-CN"/>
              <a:t>Do not hope or believe the coming offspring </a:t>
            </a:r>
            <a:endParaRPr lang="en-US" altLang="zh-CN"/>
          </a:p>
        </p:txBody>
      </p:sp>
      <p:pic>
        <p:nvPicPr>
          <p:cNvPr id="3" name="Picture 2" descr="A yellow sign with black text&#10;&#10;Description automatically generated">
            <a:extLst>
              <a:ext uri="{FF2B5EF4-FFF2-40B4-BE49-F238E27FC236}">
                <a16:creationId xmlns:a16="http://schemas.microsoft.com/office/drawing/2014/main" id="{B59C7833-0BDD-A2E4-3251-0819E580C688}"/>
              </a:ext>
            </a:extLst>
          </p:cNvPr>
          <p:cNvPicPr>
            <a:picLocks noChangeAspect="1"/>
          </p:cNvPicPr>
          <p:nvPr/>
        </p:nvPicPr>
        <p:blipFill>
          <a:blip r:embed="rId3"/>
          <a:stretch>
            <a:fillRect/>
          </a:stretch>
        </p:blipFill>
        <p:spPr>
          <a:xfrm>
            <a:off x="3541154" y="173228"/>
            <a:ext cx="1734455" cy="815194"/>
          </a:xfrm>
          <a:prstGeom prst="rect">
            <a:avLst/>
          </a:prstGeom>
        </p:spPr>
      </p:pic>
      <p:sp>
        <p:nvSpPr>
          <p:cNvPr id="8" name="TextBox 7">
            <a:extLst>
              <a:ext uri="{FF2B5EF4-FFF2-40B4-BE49-F238E27FC236}">
                <a16:creationId xmlns:a16="http://schemas.microsoft.com/office/drawing/2014/main" id="{D75BEDF9-14F8-DB6F-C474-CFE6A869BB56}"/>
              </a:ext>
            </a:extLst>
          </p:cNvPr>
          <p:cNvSpPr txBox="1"/>
          <p:nvPr/>
        </p:nvSpPr>
        <p:spPr>
          <a:xfrm>
            <a:off x="4873351" y="933824"/>
            <a:ext cx="4144780" cy="1785104"/>
          </a:xfrm>
          <a:prstGeom prst="rect">
            <a:avLst/>
          </a:prstGeom>
          <a:noFill/>
        </p:spPr>
        <p:txBody>
          <a:bodyPr wrap="square">
            <a:spAutoFit/>
          </a:bodyPr>
          <a:lstStyle/>
          <a:p>
            <a:pPr algn="ctr">
              <a:lnSpc>
                <a:spcPct val="150000"/>
              </a:lnSpc>
            </a:pPr>
            <a:r>
              <a:rPr lang="zh-CN" altLang="en-US" sz="3200"/>
              <a:t>不信拒绝</a:t>
            </a:r>
          </a:p>
          <a:p>
            <a:pPr algn="ctr">
              <a:lnSpc>
                <a:spcPct val="150000"/>
              </a:lnSpc>
            </a:pPr>
            <a:r>
              <a:rPr lang="zh-CN" altLang="en-US" sz="3200"/>
              <a:t>那来的后裔</a:t>
            </a:r>
          </a:p>
          <a:p>
            <a:pPr algn="ctr"/>
            <a:r>
              <a:rPr lang="en-US" altLang="zh-CN"/>
              <a:t>Do not believe and reject the offspring that came</a:t>
            </a:r>
          </a:p>
        </p:txBody>
      </p:sp>
      <p:pic>
        <p:nvPicPr>
          <p:cNvPr id="9" name="Picture 8">
            <a:extLst>
              <a:ext uri="{FF2B5EF4-FFF2-40B4-BE49-F238E27FC236}">
                <a16:creationId xmlns:a16="http://schemas.microsoft.com/office/drawing/2014/main" id="{86A4ACEC-1FD6-E698-C90E-5D2ED6552852}"/>
              </a:ext>
            </a:extLst>
          </p:cNvPr>
          <p:cNvPicPr>
            <a:picLocks noChangeAspect="1"/>
          </p:cNvPicPr>
          <p:nvPr/>
        </p:nvPicPr>
        <p:blipFill>
          <a:blip r:embed="rId4"/>
          <a:stretch>
            <a:fillRect/>
          </a:stretch>
        </p:blipFill>
        <p:spPr>
          <a:xfrm>
            <a:off x="424721" y="2710089"/>
            <a:ext cx="3360295" cy="1680148"/>
          </a:xfrm>
          <a:prstGeom prst="rect">
            <a:avLst/>
          </a:prstGeom>
        </p:spPr>
      </p:pic>
      <p:sp>
        <p:nvSpPr>
          <p:cNvPr id="11" name="TextBox 10">
            <a:extLst>
              <a:ext uri="{FF2B5EF4-FFF2-40B4-BE49-F238E27FC236}">
                <a16:creationId xmlns:a16="http://schemas.microsoft.com/office/drawing/2014/main" id="{97AA8A42-48CA-1FF8-A07A-320B8DBC380F}"/>
              </a:ext>
            </a:extLst>
          </p:cNvPr>
          <p:cNvSpPr txBox="1"/>
          <p:nvPr/>
        </p:nvSpPr>
        <p:spPr>
          <a:xfrm>
            <a:off x="692641" y="4403346"/>
            <a:ext cx="2820352" cy="700192"/>
          </a:xfrm>
          <a:prstGeom prst="rect">
            <a:avLst/>
          </a:prstGeom>
          <a:noFill/>
        </p:spPr>
        <p:txBody>
          <a:bodyPr wrap="square">
            <a:spAutoFit/>
          </a:bodyPr>
          <a:lstStyle/>
          <a:p>
            <a:pPr algn="ctr">
              <a:lnSpc>
                <a:spcPct val="150000"/>
              </a:lnSpc>
            </a:pPr>
            <a:r>
              <a:rPr lang="zh-CN" altLang="en-US"/>
              <a:t>属肉体的以色列人</a:t>
            </a:r>
            <a:endParaRPr lang="en-US" altLang="zh-CN"/>
          </a:p>
          <a:p>
            <a:pPr algn="ctr">
              <a:lnSpc>
                <a:spcPct val="150000"/>
              </a:lnSpc>
            </a:pPr>
            <a:r>
              <a:rPr lang="zh-CN" altLang="en-US"/>
              <a:t>耶</a:t>
            </a:r>
            <a:r>
              <a:rPr lang="en-US" altLang="zh-CN"/>
              <a:t>9:25-26</a:t>
            </a:r>
            <a:r>
              <a:rPr lang="zh-CN" altLang="en-US"/>
              <a:t>、罗</a:t>
            </a:r>
            <a:r>
              <a:rPr lang="en-US" altLang="zh-CN"/>
              <a:t>2:28-29</a:t>
            </a:r>
            <a:r>
              <a:rPr lang="zh-CN" altLang="en-US"/>
              <a:t>、罗</a:t>
            </a:r>
            <a:r>
              <a:rPr lang="en-US" altLang="zh-CN"/>
              <a:t>9:6-8</a:t>
            </a:r>
            <a:endParaRPr lang="en-SG" altLang="zh-CN"/>
          </a:p>
        </p:txBody>
      </p:sp>
      <p:sp>
        <p:nvSpPr>
          <p:cNvPr id="12" name="TextBox 11">
            <a:extLst>
              <a:ext uri="{FF2B5EF4-FFF2-40B4-BE49-F238E27FC236}">
                <a16:creationId xmlns:a16="http://schemas.microsoft.com/office/drawing/2014/main" id="{FC66AC12-7105-D888-1057-40ADB5E5EFA2}"/>
              </a:ext>
            </a:extLst>
          </p:cNvPr>
          <p:cNvSpPr txBox="1"/>
          <p:nvPr/>
        </p:nvSpPr>
        <p:spPr>
          <a:xfrm>
            <a:off x="6061322" y="4390237"/>
            <a:ext cx="1768839" cy="700192"/>
          </a:xfrm>
          <a:prstGeom prst="rect">
            <a:avLst/>
          </a:prstGeom>
          <a:noFill/>
        </p:spPr>
        <p:txBody>
          <a:bodyPr wrap="square">
            <a:spAutoFit/>
          </a:bodyPr>
          <a:lstStyle/>
          <a:p>
            <a:pPr algn="ctr">
              <a:lnSpc>
                <a:spcPct val="150000"/>
              </a:lnSpc>
            </a:pPr>
            <a:r>
              <a:rPr lang="zh-CN" altLang="en-US"/>
              <a:t>属肉体的以色列人</a:t>
            </a:r>
            <a:r>
              <a:rPr lang="zh-CN" altLang="en-SG"/>
              <a:t>约</a:t>
            </a:r>
            <a:r>
              <a:rPr lang="en-US" altLang="zh-CN"/>
              <a:t>3:3-7</a:t>
            </a:r>
            <a:r>
              <a:rPr lang="zh-CN" altLang="en-US"/>
              <a:t>、约</a:t>
            </a:r>
            <a:r>
              <a:rPr lang="en-US" altLang="zh-CN"/>
              <a:t>8:44</a:t>
            </a:r>
            <a:endParaRPr lang="en-SG" altLang="zh-CN"/>
          </a:p>
        </p:txBody>
      </p:sp>
      <p:pic>
        <p:nvPicPr>
          <p:cNvPr id="13" name="Picture 12">
            <a:extLst>
              <a:ext uri="{FF2B5EF4-FFF2-40B4-BE49-F238E27FC236}">
                <a16:creationId xmlns:a16="http://schemas.microsoft.com/office/drawing/2014/main" id="{7261FFA9-024B-89BF-BF88-0D332CA7D99F}"/>
              </a:ext>
            </a:extLst>
          </p:cNvPr>
          <p:cNvPicPr>
            <a:picLocks noChangeAspect="1"/>
          </p:cNvPicPr>
          <p:nvPr/>
        </p:nvPicPr>
        <p:blipFill rotWithShape="1">
          <a:blip r:embed="rId5"/>
          <a:srcRect l="11984" r="16110"/>
          <a:stretch/>
        </p:blipFill>
        <p:spPr>
          <a:xfrm>
            <a:off x="5265594" y="2718928"/>
            <a:ext cx="3360294" cy="1671309"/>
          </a:xfrm>
          <a:prstGeom prst="rect">
            <a:avLst/>
          </a:prstGeom>
        </p:spPr>
      </p:pic>
    </p:spTree>
    <p:extLst>
      <p:ext uri="{BB962C8B-B14F-4D97-AF65-F5344CB8AC3E}">
        <p14:creationId xmlns:p14="http://schemas.microsoft.com/office/powerpoint/2010/main" val="37521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05154-FE39-FAD1-91FB-650912007740}"/>
              </a:ext>
            </a:extLst>
          </p:cNvPr>
          <p:cNvPicPr>
            <a:picLocks noChangeAspect="1"/>
          </p:cNvPicPr>
          <p:nvPr/>
        </p:nvPicPr>
        <p:blipFill>
          <a:blip r:embed="rId2"/>
          <a:stretch>
            <a:fillRect/>
          </a:stretch>
        </p:blipFill>
        <p:spPr>
          <a:xfrm>
            <a:off x="4688115" y="1579248"/>
            <a:ext cx="4064000" cy="2850244"/>
          </a:xfrm>
          <a:prstGeom prst="rect">
            <a:avLst/>
          </a:prstGeom>
        </p:spPr>
      </p:pic>
      <p:pic>
        <p:nvPicPr>
          <p:cNvPr id="5" name="Picture 4">
            <a:extLst>
              <a:ext uri="{FF2B5EF4-FFF2-40B4-BE49-F238E27FC236}">
                <a16:creationId xmlns:a16="http://schemas.microsoft.com/office/drawing/2014/main" id="{68FA51DD-F02C-E185-1EB6-E6FAD4423851}"/>
              </a:ext>
            </a:extLst>
          </p:cNvPr>
          <p:cNvPicPr>
            <a:picLocks noChangeAspect="1"/>
          </p:cNvPicPr>
          <p:nvPr/>
        </p:nvPicPr>
        <p:blipFill rotWithShape="1">
          <a:blip r:embed="rId3"/>
          <a:srcRect l="5556" t="17242" r="5556" b="20416"/>
          <a:stretch/>
        </p:blipFill>
        <p:spPr>
          <a:xfrm>
            <a:off x="391887" y="1579248"/>
            <a:ext cx="4064000" cy="2850244"/>
          </a:xfrm>
          <a:prstGeom prst="rect">
            <a:avLst/>
          </a:prstGeom>
        </p:spPr>
      </p:pic>
      <p:sp>
        <p:nvSpPr>
          <p:cNvPr id="6" name="TextBox 5">
            <a:extLst>
              <a:ext uri="{FF2B5EF4-FFF2-40B4-BE49-F238E27FC236}">
                <a16:creationId xmlns:a16="http://schemas.microsoft.com/office/drawing/2014/main" id="{9403906B-EBA3-FCCC-A071-16319EB0DC16}"/>
              </a:ext>
            </a:extLst>
          </p:cNvPr>
          <p:cNvSpPr txBox="1"/>
          <p:nvPr/>
        </p:nvSpPr>
        <p:spPr>
          <a:xfrm>
            <a:off x="436368" y="278304"/>
            <a:ext cx="3416320" cy="646331"/>
          </a:xfrm>
          <a:prstGeom prst="rect">
            <a:avLst/>
          </a:prstGeom>
          <a:noFill/>
        </p:spPr>
        <p:txBody>
          <a:bodyPr wrap="none" rtlCol="0">
            <a:spAutoFit/>
          </a:bodyPr>
          <a:lstStyle/>
          <a:p>
            <a:r>
              <a:rPr lang="en-US" sz="3600"/>
              <a:t>约是神</a:t>
            </a:r>
            <a:r>
              <a:rPr lang="en-US" sz="3600">
                <a:solidFill>
                  <a:srgbClr val="FF0000"/>
                </a:solidFill>
              </a:rPr>
              <a:t>爱的凭据</a:t>
            </a:r>
          </a:p>
        </p:txBody>
      </p:sp>
      <p:sp>
        <p:nvSpPr>
          <p:cNvPr id="8" name="TextBox 7">
            <a:extLst>
              <a:ext uri="{FF2B5EF4-FFF2-40B4-BE49-F238E27FC236}">
                <a16:creationId xmlns:a16="http://schemas.microsoft.com/office/drawing/2014/main" id="{D3B9E9D0-7014-363A-0E59-F568AC18C73F}"/>
              </a:ext>
            </a:extLst>
          </p:cNvPr>
          <p:cNvSpPr txBox="1"/>
          <p:nvPr/>
        </p:nvSpPr>
        <p:spPr>
          <a:xfrm>
            <a:off x="391887" y="1040247"/>
            <a:ext cx="4670322" cy="307777"/>
          </a:xfrm>
          <a:prstGeom prst="rect">
            <a:avLst/>
          </a:prstGeom>
          <a:noFill/>
        </p:spPr>
        <p:txBody>
          <a:bodyPr wrap="square">
            <a:spAutoFit/>
          </a:bodyPr>
          <a:lstStyle/>
          <a:p>
            <a:r>
              <a:rPr lang="en-US"/>
              <a:t>The covenant is the proof of God's love for us</a:t>
            </a:r>
          </a:p>
        </p:txBody>
      </p:sp>
    </p:spTree>
    <p:extLst>
      <p:ext uri="{BB962C8B-B14F-4D97-AF65-F5344CB8AC3E}">
        <p14:creationId xmlns:p14="http://schemas.microsoft.com/office/powerpoint/2010/main" val="13474105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8" name="TextBox 17">
            <a:extLst>
              <a:ext uri="{FF2B5EF4-FFF2-40B4-BE49-F238E27FC236}">
                <a16:creationId xmlns:a16="http://schemas.microsoft.com/office/drawing/2014/main" id="{53E54726-E75B-27BA-92F6-E425A9ABE4A2}"/>
              </a:ext>
            </a:extLst>
          </p:cNvPr>
          <p:cNvSpPr txBox="1"/>
          <p:nvPr/>
        </p:nvSpPr>
        <p:spPr>
          <a:xfrm>
            <a:off x="483907" y="933824"/>
            <a:ext cx="3057247" cy="2000548"/>
          </a:xfrm>
          <a:prstGeom prst="rect">
            <a:avLst/>
          </a:prstGeom>
          <a:noFill/>
        </p:spPr>
        <p:txBody>
          <a:bodyPr wrap="none" rtlCol="0">
            <a:spAutoFit/>
          </a:bodyPr>
          <a:lstStyle/>
          <a:p>
            <a:pPr algn="ctr">
              <a:lnSpc>
                <a:spcPct val="150000"/>
              </a:lnSpc>
            </a:pPr>
            <a:r>
              <a:rPr lang="zh-CN" altLang="en-US" sz="3200"/>
              <a:t>不信神</a:t>
            </a:r>
            <a:endParaRPr lang="en-SG" altLang="zh-CN" sz="3200"/>
          </a:p>
          <a:p>
            <a:pPr algn="ctr">
              <a:lnSpc>
                <a:spcPct val="150000"/>
              </a:lnSpc>
            </a:pPr>
            <a:r>
              <a:rPr lang="zh-CN" altLang="en-SG" sz="3200"/>
              <a:t>毁约</a:t>
            </a:r>
            <a:r>
              <a:rPr lang="zh-CN" altLang="en-US" sz="3200"/>
              <a:t>废弃神律法</a:t>
            </a:r>
            <a:endParaRPr lang="en-SG" altLang="zh-CN" sz="320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altLang="zh-CN" sz="1400" b="0" i="0" u="none" strike="noStrike" kern="0" cap="none" spc="0" normalizeH="0" baseline="0" noProof="0">
                <a:ln>
                  <a:noFill/>
                </a:ln>
                <a:solidFill>
                  <a:srgbClr val="000000"/>
                </a:solidFill>
                <a:effectLst/>
                <a:uLnTx/>
                <a:uFillTx/>
                <a:latin typeface="Arial"/>
                <a:cs typeface="Arial"/>
                <a:sym typeface="Arial"/>
              </a:rPr>
              <a:t>Breaks covenant, discards the law</a:t>
            </a:r>
            <a:endParaRPr lang="en-SG" altLang="zh-CN" sz="3200"/>
          </a:p>
          <a:p>
            <a:pPr algn="ctr"/>
            <a:endParaRPr lang="en-US" altLang="zh-CN"/>
          </a:p>
        </p:txBody>
      </p:sp>
      <p:pic>
        <p:nvPicPr>
          <p:cNvPr id="3" name="Picture 2" descr="A yellow sign with black text&#10;&#10;Description automatically generated">
            <a:extLst>
              <a:ext uri="{FF2B5EF4-FFF2-40B4-BE49-F238E27FC236}">
                <a16:creationId xmlns:a16="http://schemas.microsoft.com/office/drawing/2014/main" id="{B59C7833-0BDD-A2E4-3251-0819E580C688}"/>
              </a:ext>
            </a:extLst>
          </p:cNvPr>
          <p:cNvPicPr>
            <a:picLocks noChangeAspect="1"/>
          </p:cNvPicPr>
          <p:nvPr/>
        </p:nvPicPr>
        <p:blipFill>
          <a:blip r:embed="rId3"/>
          <a:stretch>
            <a:fillRect/>
          </a:stretch>
        </p:blipFill>
        <p:spPr>
          <a:xfrm>
            <a:off x="3541154" y="173228"/>
            <a:ext cx="1734455" cy="815194"/>
          </a:xfrm>
          <a:prstGeom prst="rect">
            <a:avLst/>
          </a:prstGeom>
        </p:spPr>
      </p:pic>
      <p:sp>
        <p:nvSpPr>
          <p:cNvPr id="8" name="TextBox 7">
            <a:extLst>
              <a:ext uri="{FF2B5EF4-FFF2-40B4-BE49-F238E27FC236}">
                <a16:creationId xmlns:a16="http://schemas.microsoft.com/office/drawing/2014/main" id="{D75BEDF9-14F8-DB6F-C474-CFE6A869BB56}"/>
              </a:ext>
            </a:extLst>
          </p:cNvPr>
          <p:cNvSpPr txBox="1"/>
          <p:nvPr/>
        </p:nvSpPr>
        <p:spPr>
          <a:xfrm>
            <a:off x="4873351" y="933824"/>
            <a:ext cx="4144780" cy="1785104"/>
          </a:xfrm>
          <a:prstGeom prst="rect">
            <a:avLst/>
          </a:prstGeom>
          <a:noFill/>
        </p:spPr>
        <p:txBody>
          <a:bodyPr wrap="square">
            <a:spAutoFit/>
          </a:bodyPr>
          <a:lstStyle/>
          <a:p>
            <a:pPr algn="ctr">
              <a:lnSpc>
                <a:spcPct val="150000"/>
              </a:lnSpc>
            </a:pPr>
            <a:r>
              <a:rPr lang="zh-CN" altLang="en-US" sz="3200"/>
              <a:t>不信神</a:t>
            </a:r>
            <a:endParaRPr lang="en-SG" altLang="zh-CN" sz="3200"/>
          </a:p>
          <a:p>
            <a:pPr algn="ctr">
              <a:lnSpc>
                <a:spcPct val="150000"/>
              </a:lnSpc>
            </a:pPr>
            <a:r>
              <a:rPr lang="zh-CN" altLang="en-US" sz="3200"/>
              <a:t>靠律法、行为、功绩</a:t>
            </a:r>
            <a:endParaRPr lang="en-US" altLang="zh-CN" sz="1600"/>
          </a:p>
          <a:p>
            <a:pPr algn="ctr"/>
            <a:r>
              <a:rPr lang="en-US" altLang="zh-CN"/>
              <a:t>by law keeping</a:t>
            </a:r>
            <a:r>
              <a:rPr lang="zh-CN" altLang="en-US"/>
              <a:t>、</a:t>
            </a:r>
            <a:r>
              <a:rPr lang="en-US" altLang="zh-CN"/>
              <a:t>by works</a:t>
            </a:r>
            <a:r>
              <a:rPr lang="zh-CN" altLang="en-US"/>
              <a:t>、</a:t>
            </a:r>
            <a:r>
              <a:rPr lang="en-US" altLang="zh-CN"/>
              <a:t>by merit</a:t>
            </a:r>
          </a:p>
        </p:txBody>
      </p:sp>
      <p:pic>
        <p:nvPicPr>
          <p:cNvPr id="9" name="Picture 8">
            <a:extLst>
              <a:ext uri="{FF2B5EF4-FFF2-40B4-BE49-F238E27FC236}">
                <a16:creationId xmlns:a16="http://schemas.microsoft.com/office/drawing/2014/main" id="{86A4ACEC-1FD6-E698-C90E-5D2ED6552852}"/>
              </a:ext>
            </a:extLst>
          </p:cNvPr>
          <p:cNvPicPr>
            <a:picLocks noChangeAspect="1"/>
          </p:cNvPicPr>
          <p:nvPr/>
        </p:nvPicPr>
        <p:blipFill>
          <a:blip r:embed="rId4"/>
          <a:stretch>
            <a:fillRect/>
          </a:stretch>
        </p:blipFill>
        <p:spPr>
          <a:xfrm>
            <a:off x="424721" y="2710089"/>
            <a:ext cx="3360295" cy="1680148"/>
          </a:xfrm>
          <a:prstGeom prst="rect">
            <a:avLst/>
          </a:prstGeom>
        </p:spPr>
      </p:pic>
      <p:sp>
        <p:nvSpPr>
          <p:cNvPr id="11" name="TextBox 10">
            <a:extLst>
              <a:ext uri="{FF2B5EF4-FFF2-40B4-BE49-F238E27FC236}">
                <a16:creationId xmlns:a16="http://schemas.microsoft.com/office/drawing/2014/main" id="{97AA8A42-48CA-1FF8-A07A-320B8DBC380F}"/>
              </a:ext>
            </a:extLst>
          </p:cNvPr>
          <p:cNvSpPr txBox="1"/>
          <p:nvPr/>
        </p:nvSpPr>
        <p:spPr>
          <a:xfrm>
            <a:off x="692641" y="4403346"/>
            <a:ext cx="2820352" cy="700192"/>
          </a:xfrm>
          <a:prstGeom prst="rect">
            <a:avLst/>
          </a:prstGeom>
          <a:noFill/>
        </p:spPr>
        <p:txBody>
          <a:bodyPr wrap="square">
            <a:spAutoFit/>
          </a:bodyPr>
          <a:lstStyle/>
          <a:p>
            <a:pPr algn="ctr">
              <a:lnSpc>
                <a:spcPct val="150000"/>
              </a:lnSpc>
            </a:pPr>
            <a:r>
              <a:rPr lang="zh-CN" altLang="en-US"/>
              <a:t>属肉体的以色列人</a:t>
            </a:r>
            <a:endParaRPr lang="en-US" altLang="zh-CN"/>
          </a:p>
          <a:p>
            <a:pPr algn="ctr">
              <a:lnSpc>
                <a:spcPct val="150000"/>
              </a:lnSpc>
            </a:pPr>
            <a:r>
              <a:rPr lang="zh-CN" altLang="en-US"/>
              <a:t>耶</a:t>
            </a:r>
            <a:r>
              <a:rPr lang="en-US" altLang="zh-CN"/>
              <a:t>9:25-26</a:t>
            </a:r>
            <a:r>
              <a:rPr lang="zh-CN" altLang="en-US"/>
              <a:t>、罗</a:t>
            </a:r>
            <a:r>
              <a:rPr lang="en-US" altLang="zh-CN"/>
              <a:t>2:28-29</a:t>
            </a:r>
            <a:r>
              <a:rPr lang="zh-CN" altLang="en-US"/>
              <a:t>、罗</a:t>
            </a:r>
            <a:r>
              <a:rPr lang="en-US" altLang="zh-CN"/>
              <a:t>9:6-8</a:t>
            </a:r>
            <a:endParaRPr lang="en-SG" altLang="zh-CN"/>
          </a:p>
        </p:txBody>
      </p:sp>
      <p:sp>
        <p:nvSpPr>
          <p:cNvPr id="12" name="TextBox 11">
            <a:extLst>
              <a:ext uri="{FF2B5EF4-FFF2-40B4-BE49-F238E27FC236}">
                <a16:creationId xmlns:a16="http://schemas.microsoft.com/office/drawing/2014/main" id="{FC66AC12-7105-D888-1057-40ADB5E5EFA2}"/>
              </a:ext>
            </a:extLst>
          </p:cNvPr>
          <p:cNvSpPr txBox="1"/>
          <p:nvPr/>
        </p:nvSpPr>
        <p:spPr>
          <a:xfrm>
            <a:off x="6061322" y="4390237"/>
            <a:ext cx="1768839" cy="700192"/>
          </a:xfrm>
          <a:prstGeom prst="rect">
            <a:avLst/>
          </a:prstGeom>
          <a:noFill/>
        </p:spPr>
        <p:txBody>
          <a:bodyPr wrap="square">
            <a:spAutoFit/>
          </a:bodyPr>
          <a:lstStyle/>
          <a:p>
            <a:pPr algn="ctr">
              <a:lnSpc>
                <a:spcPct val="150000"/>
              </a:lnSpc>
            </a:pPr>
            <a:r>
              <a:rPr lang="zh-CN" altLang="en-US"/>
              <a:t>属肉体的以色列人</a:t>
            </a:r>
            <a:r>
              <a:rPr lang="zh-CN" altLang="en-SG"/>
              <a:t>约</a:t>
            </a:r>
            <a:r>
              <a:rPr lang="en-US" altLang="zh-CN"/>
              <a:t>3:3-7</a:t>
            </a:r>
            <a:r>
              <a:rPr lang="zh-CN" altLang="en-US"/>
              <a:t>、约</a:t>
            </a:r>
            <a:r>
              <a:rPr lang="en-US" altLang="zh-CN"/>
              <a:t>8:44</a:t>
            </a:r>
            <a:endParaRPr lang="en-SG" altLang="zh-CN"/>
          </a:p>
        </p:txBody>
      </p:sp>
      <p:pic>
        <p:nvPicPr>
          <p:cNvPr id="13" name="Picture 12">
            <a:extLst>
              <a:ext uri="{FF2B5EF4-FFF2-40B4-BE49-F238E27FC236}">
                <a16:creationId xmlns:a16="http://schemas.microsoft.com/office/drawing/2014/main" id="{7261FFA9-024B-89BF-BF88-0D332CA7D99F}"/>
              </a:ext>
            </a:extLst>
          </p:cNvPr>
          <p:cNvPicPr>
            <a:picLocks noChangeAspect="1"/>
          </p:cNvPicPr>
          <p:nvPr/>
        </p:nvPicPr>
        <p:blipFill rotWithShape="1">
          <a:blip r:embed="rId5"/>
          <a:srcRect l="11984" r="16110"/>
          <a:stretch/>
        </p:blipFill>
        <p:spPr>
          <a:xfrm>
            <a:off x="5265594" y="2718928"/>
            <a:ext cx="3360294" cy="1671309"/>
          </a:xfrm>
          <a:prstGeom prst="rect">
            <a:avLst/>
          </a:prstGeom>
        </p:spPr>
      </p:pic>
      <p:sp>
        <p:nvSpPr>
          <p:cNvPr id="14" name="TextBox 13">
            <a:extLst>
              <a:ext uri="{FF2B5EF4-FFF2-40B4-BE49-F238E27FC236}">
                <a16:creationId xmlns:a16="http://schemas.microsoft.com/office/drawing/2014/main" id="{81E4194E-DB39-9DD7-657C-27B3C5386F7C}"/>
              </a:ext>
            </a:extLst>
          </p:cNvPr>
          <p:cNvSpPr txBox="1"/>
          <p:nvPr/>
        </p:nvSpPr>
        <p:spPr>
          <a:xfrm>
            <a:off x="1278997" y="309432"/>
            <a:ext cx="1467068" cy="615553"/>
          </a:xfrm>
          <a:prstGeom prst="rect">
            <a:avLst/>
          </a:prstGeom>
          <a:noFill/>
        </p:spPr>
        <p:txBody>
          <a:bodyPr wrap="none" rtlCol="0">
            <a:spAutoFit/>
          </a:bodyPr>
          <a:lstStyle/>
          <a:p>
            <a:pPr algn="ctr"/>
            <a:r>
              <a:rPr lang="en-US" sz="2000"/>
              <a:t>无律法主义</a:t>
            </a:r>
            <a:endParaRPr lang="en-US"/>
          </a:p>
          <a:p>
            <a:pPr algn="ctr"/>
            <a:r>
              <a:rPr lang="en-US"/>
              <a:t>antinomian </a:t>
            </a:r>
          </a:p>
        </p:txBody>
      </p:sp>
      <p:sp>
        <p:nvSpPr>
          <p:cNvPr id="15" name="TextBox 14">
            <a:extLst>
              <a:ext uri="{FF2B5EF4-FFF2-40B4-BE49-F238E27FC236}">
                <a16:creationId xmlns:a16="http://schemas.microsoft.com/office/drawing/2014/main" id="{60DB8C35-2C31-273F-FE6A-97E4B488B8C4}"/>
              </a:ext>
            </a:extLst>
          </p:cNvPr>
          <p:cNvSpPr txBox="1"/>
          <p:nvPr/>
        </p:nvSpPr>
        <p:spPr>
          <a:xfrm>
            <a:off x="6340447" y="273049"/>
            <a:ext cx="1210588" cy="615553"/>
          </a:xfrm>
          <a:prstGeom prst="rect">
            <a:avLst/>
          </a:prstGeom>
          <a:noFill/>
        </p:spPr>
        <p:txBody>
          <a:bodyPr wrap="none" rtlCol="0">
            <a:spAutoFit/>
          </a:bodyPr>
          <a:lstStyle/>
          <a:p>
            <a:pPr algn="ctr"/>
            <a:r>
              <a:rPr lang="en-US" sz="2000"/>
              <a:t>律法主义</a:t>
            </a:r>
            <a:endParaRPr lang="en-US"/>
          </a:p>
          <a:p>
            <a:pPr algn="ctr"/>
            <a:r>
              <a:rPr lang="en-US"/>
              <a:t>Legalist </a:t>
            </a:r>
          </a:p>
        </p:txBody>
      </p:sp>
      <p:sp>
        <p:nvSpPr>
          <p:cNvPr id="6" name="TextBox 5">
            <a:extLst>
              <a:ext uri="{FF2B5EF4-FFF2-40B4-BE49-F238E27FC236}">
                <a16:creationId xmlns:a16="http://schemas.microsoft.com/office/drawing/2014/main" id="{6655AFC0-C5AB-DE84-6E4D-3D4000F483BD}"/>
              </a:ext>
            </a:extLst>
          </p:cNvPr>
          <p:cNvSpPr txBox="1"/>
          <p:nvPr/>
        </p:nvSpPr>
        <p:spPr>
          <a:xfrm>
            <a:off x="4010642" y="2862085"/>
            <a:ext cx="880944" cy="1384995"/>
          </a:xfrm>
          <a:prstGeom prst="rect">
            <a:avLst/>
          </a:prstGeom>
          <a:noFill/>
        </p:spPr>
        <p:txBody>
          <a:bodyPr wrap="square">
            <a:spAutoFit/>
          </a:bodyPr>
          <a:lstStyle/>
          <a:p>
            <a:pPr algn="ctr"/>
            <a:r>
              <a:rPr lang="en-US" sz="3200"/>
              <a:t>骄傲</a:t>
            </a:r>
          </a:p>
          <a:p>
            <a:pPr algn="ctr"/>
            <a:r>
              <a:rPr lang="en-US" sz="2000"/>
              <a:t>Pride</a:t>
            </a:r>
            <a:endParaRPr lang="en-US" sz="1050"/>
          </a:p>
        </p:txBody>
      </p:sp>
    </p:spTree>
    <p:extLst>
      <p:ext uri="{BB962C8B-B14F-4D97-AF65-F5344CB8AC3E}">
        <p14:creationId xmlns:p14="http://schemas.microsoft.com/office/powerpoint/2010/main" val="29130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1" grpId="0"/>
      <p:bldP spid="12" grpId="0"/>
      <p:bldP spid="14" grpId="0"/>
      <p:bldP spid="15"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8" name="TextBox 17">
            <a:extLst>
              <a:ext uri="{FF2B5EF4-FFF2-40B4-BE49-F238E27FC236}">
                <a16:creationId xmlns:a16="http://schemas.microsoft.com/office/drawing/2014/main" id="{53E54726-E75B-27BA-92F6-E425A9ABE4A2}"/>
              </a:ext>
            </a:extLst>
          </p:cNvPr>
          <p:cNvSpPr txBox="1"/>
          <p:nvPr/>
        </p:nvSpPr>
        <p:spPr>
          <a:xfrm>
            <a:off x="242389" y="1336882"/>
            <a:ext cx="3724953" cy="1754326"/>
          </a:xfrm>
          <a:prstGeom prst="rect">
            <a:avLst/>
          </a:prstGeom>
          <a:noFill/>
        </p:spPr>
        <p:txBody>
          <a:bodyPr wrap="square" rtlCol="0">
            <a:spAutoFit/>
          </a:bodyPr>
          <a:lstStyle/>
          <a:p>
            <a:pPr algn="ctr">
              <a:lnSpc>
                <a:spcPct val="150000"/>
              </a:lnSpc>
            </a:pPr>
            <a:r>
              <a:rPr lang="zh-CN" altLang="en-US" sz="2000"/>
              <a:t>无圣灵，完全被肉体私欲支配。</a:t>
            </a:r>
            <a:endParaRPr lang="en-SG" altLang="zh-CN" sz="2000"/>
          </a:p>
          <a:p>
            <a:pPr algn="ctr">
              <a:lnSpc>
                <a:spcPct val="150000"/>
              </a:lnSpc>
            </a:pPr>
            <a:r>
              <a:rPr lang="zh-CN" altLang="en-US" sz="2000"/>
              <a:t>与神为仇，不服神的律法</a:t>
            </a:r>
            <a:endParaRPr lang="en-SG" altLang="zh-CN" sz="2000"/>
          </a:p>
          <a:p>
            <a:pPr algn="ctr">
              <a:lnSpc>
                <a:spcPct val="150000"/>
              </a:lnSpc>
            </a:pPr>
            <a:r>
              <a:rPr lang="en-SG" altLang="zh-CN" sz="1100"/>
              <a:t>Without</a:t>
            </a:r>
            <a:r>
              <a:rPr lang="zh-CN" altLang="en-US" sz="1100"/>
              <a:t> </a:t>
            </a:r>
            <a:r>
              <a:rPr lang="en-US" altLang="zh-CN" sz="1100"/>
              <a:t>Spirit</a:t>
            </a:r>
            <a:r>
              <a:rPr lang="zh-CN" altLang="en-US" sz="1100"/>
              <a:t> </a:t>
            </a:r>
            <a:r>
              <a:rPr lang="en-US" altLang="zh-CN" sz="1100"/>
              <a:t>c</a:t>
            </a:r>
            <a:r>
              <a:rPr lang="en-SG" altLang="zh-CN" sz="1100"/>
              <a:t>ontrolled by the lust of flesh </a:t>
            </a:r>
            <a:br>
              <a:rPr lang="en-SG" altLang="zh-CN" sz="1100"/>
            </a:br>
            <a:r>
              <a:rPr lang="en-SG" altLang="zh-CN" sz="1100"/>
              <a:t>enmity with God, do not submit to God’s law</a:t>
            </a:r>
            <a:endParaRPr lang="en-SG" altLang="zh-CN" sz="2400"/>
          </a:p>
          <a:p>
            <a:pPr algn="ctr"/>
            <a:endParaRPr lang="en-US" altLang="zh-CN" sz="1200"/>
          </a:p>
        </p:txBody>
      </p:sp>
      <p:pic>
        <p:nvPicPr>
          <p:cNvPr id="3" name="Picture 2" descr="A yellow sign with black text&#10;&#10;Description automatically generated">
            <a:extLst>
              <a:ext uri="{FF2B5EF4-FFF2-40B4-BE49-F238E27FC236}">
                <a16:creationId xmlns:a16="http://schemas.microsoft.com/office/drawing/2014/main" id="{B59C7833-0BDD-A2E4-3251-0819E580C688}"/>
              </a:ext>
            </a:extLst>
          </p:cNvPr>
          <p:cNvPicPr>
            <a:picLocks noChangeAspect="1"/>
          </p:cNvPicPr>
          <p:nvPr/>
        </p:nvPicPr>
        <p:blipFill>
          <a:blip r:embed="rId3"/>
          <a:stretch>
            <a:fillRect/>
          </a:stretch>
        </p:blipFill>
        <p:spPr>
          <a:xfrm>
            <a:off x="3541154" y="173228"/>
            <a:ext cx="1734455" cy="815194"/>
          </a:xfrm>
          <a:prstGeom prst="rect">
            <a:avLst/>
          </a:prstGeom>
        </p:spPr>
      </p:pic>
      <p:pic>
        <p:nvPicPr>
          <p:cNvPr id="9" name="Picture 8">
            <a:extLst>
              <a:ext uri="{FF2B5EF4-FFF2-40B4-BE49-F238E27FC236}">
                <a16:creationId xmlns:a16="http://schemas.microsoft.com/office/drawing/2014/main" id="{86A4ACEC-1FD6-E698-C90E-5D2ED6552852}"/>
              </a:ext>
            </a:extLst>
          </p:cNvPr>
          <p:cNvPicPr>
            <a:picLocks noChangeAspect="1"/>
          </p:cNvPicPr>
          <p:nvPr/>
        </p:nvPicPr>
        <p:blipFill>
          <a:blip r:embed="rId4"/>
          <a:stretch>
            <a:fillRect/>
          </a:stretch>
        </p:blipFill>
        <p:spPr>
          <a:xfrm>
            <a:off x="424719" y="3077052"/>
            <a:ext cx="3360295" cy="1680148"/>
          </a:xfrm>
          <a:prstGeom prst="rect">
            <a:avLst/>
          </a:prstGeom>
        </p:spPr>
      </p:pic>
      <p:sp>
        <p:nvSpPr>
          <p:cNvPr id="11" name="TextBox 10">
            <a:extLst>
              <a:ext uri="{FF2B5EF4-FFF2-40B4-BE49-F238E27FC236}">
                <a16:creationId xmlns:a16="http://schemas.microsoft.com/office/drawing/2014/main" id="{97AA8A42-48CA-1FF8-A07A-320B8DBC380F}"/>
              </a:ext>
            </a:extLst>
          </p:cNvPr>
          <p:cNvSpPr txBox="1"/>
          <p:nvPr/>
        </p:nvSpPr>
        <p:spPr>
          <a:xfrm>
            <a:off x="483907" y="173228"/>
            <a:ext cx="2820352" cy="700192"/>
          </a:xfrm>
          <a:prstGeom prst="rect">
            <a:avLst/>
          </a:prstGeom>
          <a:noFill/>
        </p:spPr>
        <p:txBody>
          <a:bodyPr wrap="square">
            <a:spAutoFit/>
          </a:bodyPr>
          <a:lstStyle/>
          <a:p>
            <a:pPr algn="ctr">
              <a:lnSpc>
                <a:spcPct val="150000"/>
              </a:lnSpc>
            </a:pPr>
            <a:r>
              <a:rPr lang="zh-CN" altLang="en-US"/>
              <a:t>属肉体的以色列人</a:t>
            </a:r>
            <a:endParaRPr lang="en-US" altLang="zh-CN"/>
          </a:p>
          <a:p>
            <a:pPr algn="ctr">
              <a:lnSpc>
                <a:spcPct val="150000"/>
              </a:lnSpc>
            </a:pPr>
            <a:r>
              <a:rPr lang="zh-CN" altLang="en-US"/>
              <a:t>耶</a:t>
            </a:r>
            <a:r>
              <a:rPr lang="en-US" altLang="zh-CN"/>
              <a:t>9:25-26</a:t>
            </a:r>
            <a:r>
              <a:rPr lang="zh-CN" altLang="en-US"/>
              <a:t>、罗</a:t>
            </a:r>
            <a:r>
              <a:rPr lang="en-US" altLang="zh-CN"/>
              <a:t>2:28-29</a:t>
            </a:r>
            <a:r>
              <a:rPr lang="zh-CN" altLang="en-US"/>
              <a:t>、罗</a:t>
            </a:r>
            <a:r>
              <a:rPr lang="en-US" altLang="zh-CN"/>
              <a:t>9:6-8</a:t>
            </a:r>
            <a:endParaRPr lang="en-SG" altLang="zh-CN"/>
          </a:p>
        </p:txBody>
      </p:sp>
      <p:sp>
        <p:nvSpPr>
          <p:cNvPr id="12" name="TextBox 11">
            <a:extLst>
              <a:ext uri="{FF2B5EF4-FFF2-40B4-BE49-F238E27FC236}">
                <a16:creationId xmlns:a16="http://schemas.microsoft.com/office/drawing/2014/main" id="{FC66AC12-7105-D888-1057-40ADB5E5EFA2}"/>
              </a:ext>
            </a:extLst>
          </p:cNvPr>
          <p:cNvSpPr txBox="1"/>
          <p:nvPr/>
        </p:nvSpPr>
        <p:spPr>
          <a:xfrm>
            <a:off x="6262450" y="178078"/>
            <a:ext cx="1768839" cy="700192"/>
          </a:xfrm>
          <a:prstGeom prst="rect">
            <a:avLst/>
          </a:prstGeom>
          <a:noFill/>
        </p:spPr>
        <p:txBody>
          <a:bodyPr wrap="square">
            <a:spAutoFit/>
          </a:bodyPr>
          <a:lstStyle/>
          <a:p>
            <a:pPr algn="ctr">
              <a:lnSpc>
                <a:spcPct val="150000"/>
              </a:lnSpc>
            </a:pPr>
            <a:r>
              <a:rPr lang="zh-CN" altLang="en-US"/>
              <a:t>属肉体的以色列人</a:t>
            </a:r>
            <a:r>
              <a:rPr lang="zh-CN" altLang="en-SG"/>
              <a:t>约</a:t>
            </a:r>
            <a:r>
              <a:rPr lang="en-US" altLang="zh-CN"/>
              <a:t>3:3-7</a:t>
            </a:r>
            <a:r>
              <a:rPr lang="zh-CN" altLang="en-US"/>
              <a:t>、约</a:t>
            </a:r>
            <a:r>
              <a:rPr lang="en-US" altLang="zh-CN"/>
              <a:t>8:34-44</a:t>
            </a:r>
            <a:endParaRPr lang="en-SG" altLang="zh-CN"/>
          </a:p>
        </p:txBody>
      </p:sp>
      <p:pic>
        <p:nvPicPr>
          <p:cNvPr id="13" name="Picture 12">
            <a:extLst>
              <a:ext uri="{FF2B5EF4-FFF2-40B4-BE49-F238E27FC236}">
                <a16:creationId xmlns:a16="http://schemas.microsoft.com/office/drawing/2014/main" id="{7261FFA9-024B-89BF-BF88-0D332CA7D99F}"/>
              </a:ext>
            </a:extLst>
          </p:cNvPr>
          <p:cNvPicPr>
            <a:picLocks noChangeAspect="1"/>
          </p:cNvPicPr>
          <p:nvPr/>
        </p:nvPicPr>
        <p:blipFill rotWithShape="1">
          <a:blip r:embed="rId5"/>
          <a:srcRect l="11984" r="16110"/>
          <a:stretch/>
        </p:blipFill>
        <p:spPr>
          <a:xfrm>
            <a:off x="5275609" y="3081471"/>
            <a:ext cx="3360294" cy="1671309"/>
          </a:xfrm>
          <a:prstGeom prst="rect">
            <a:avLst/>
          </a:prstGeom>
        </p:spPr>
      </p:pic>
      <p:sp>
        <p:nvSpPr>
          <p:cNvPr id="2" name="TextBox 1">
            <a:extLst>
              <a:ext uri="{FF2B5EF4-FFF2-40B4-BE49-F238E27FC236}">
                <a16:creationId xmlns:a16="http://schemas.microsoft.com/office/drawing/2014/main" id="{6B0FBED8-B53A-26FF-C0F4-9FA1F0FF38A5}"/>
              </a:ext>
            </a:extLst>
          </p:cNvPr>
          <p:cNvSpPr txBox="1"/>
          <p:nvPr/>
        </p:nvSpPr>
        <p:spPr>
          <a:xfrm>
            <a:off x="4842141" y="1350290"/>
            <a:ext cx="4165932" cy="2031325"/>
          </a:xfrm>
          <a:prstGeom prst="rect">
            <a:avLst/>
          </a:prstGeom>
          <a:noFill/>
        </p:spPr>
        <p:txBody>
          <a:bodyPr wrap="square" rtlCol="0">
            <a:spAutoFit/>
          </a:bodyPr>
          <a:lstStyle/>
          <a:p>
            <a:pPr algn="ctr">
              <a:lnSpc>
                <a:spcPct val="150000"/>
              </a:lnSpc>
            </a:pPr>
            <a:r>
              <a:rPr lang="zh-CN" altLang="en-US" sz="2000"/>
              <a:t>无圣灵，完全被肉体私欲支配。</a:t>
            </a:r>
            <a:endParaRPr lang="en-SG" altLang="zh-CN" sz="2000"/>
          </a:p>
          <a:p>
            <a:pPr algn="ctr">
              <a:lnSpc>
                <a:spcPct val="150000"/>
              </a:lnSpc>
            </a:pPr>
            <a:r>
              <a:rPr lang="zh-CN" altLang="en-US" sz="2000"/>
              <a:t>与神为仇</a:t>
            </a:r>
            <a:r>
              <a:rPr lang="en-US" altLang="zh-CN" sz="2000"/>
              <a:t>, </a:t>
            </a:r>
            <a:r>
              <a:rPr lang="zh-CN" altLang="en-US" sz="2000"/>
              <a:t>不服神的律指他们是罪奴</a:t>
            </a:r>
            <a:endParaRPr lang="en-SG" altLang="zh-CN" sz="2000"/>
          </a:p>
          <a:p>
            <a:pPr algn="ctr">
              <a:lnSpc>
                <a:spcPct val="150000"/>
              </a:lnSpc>
            </a:pPr>
            <a:r>
              <a:rPr lang="en-SG" altLang="zh-CN" sz="1100"/>
              <a:t>Without</a:t>
            </a:r>
            <a:r>
              <a:rPr lang="zh-CN" altLang="en-US" sz="1100"/>
              <a:t> </a:t>
            </a:r>
            <a:r>
              <a:rPr lang="en-US" altLang="zh-CN" sz="1100"/>
              <a:t>Spirit</a:t>
            </a:r>
            <a:r>
              <a:rPr lang="zh-CN" altLang="en-US" sz="1100"/>
              <a:t> </a:t>
            </a:r>
            <a:r>
              <a:rPr lang="en-US" altLang="zh-CN" sz="1100"/>
              <a:t>c</a:t>
            </a:r>
            <a:r>
              <a:rPr lang="en-SG" altLang="zh-CN" sz="1100"/>
              <a:t>ontrolled by the lust of flesh </a:t>
            </a:r>
            <a:br>
              <a:rPr lang="en-SG" altLang="zh-CN" sz="1100"/>
            </a:br>
            <a:r>
              <a:rPr lang="en-SG" altLang="zh-CN" sz="1100"/>
              <a:t>enmity with God, do not submit to God’s law</a:t>
            </a:r>
            <a:r>
              <a:rPr lang="zh-CN" altLang="en-US" sz="1100"/>
              <a:t> </a:t>
            </a:r>
            <a:r>
              <a:rPr lang="en-US" altLang="zh-CN" sz="1100"/>
              <a:t>and refuse the law points they are slaves of sin </a:t>
            </a:r>
            <a:endParaRPr lang="en-SG" altLang="zh-CN" sz="2400"/>
          </a:p>
          <a:p>
            <a:pPr algn="ctr"/>
            <a:endParaRPr lang="en-US" altLang="zh-CN" sz="1200"/>
          </a:p>
        </p:txBody>
      </p:sp>
      <p:sp>
        <p:nvSpPr>
          <p:cNvPr id="4" name="TextBox 3">
            <a:extLst>
              <a:ext uri="{FF2B5EF4-FFF2-40B4-BE49-F238E27FC236}">
                <a16:creationId xmlns:a16="http://schemas.microsoft.com/office/drawing/2014/main" id="{DC2C51AE-E317-1BAB-3476-534237AB47C2}"/>
              </a:ext>
            </a:extLst>
          </p:cNvPr>
          <p:cNvSpPr txBox="1"/>
          <p:nvPr/>
        </p:nvSpPr>
        <p:spPr>
          <a:xfrm>
            <a:off x="4240562" y="2998454"/>
            <a:ext cx="601579" cy="1754326"/>
          </a:xfrm>
          <a:prstGeom prst="rect">
            <a:avLst/>
          </a:prstGeom>
          <a:noFill/>
        </p:spPr>
        <p:txBody>
          <a:bodyPr wrap="square" rtlCol="0">
            <a:spAutoFit/>
          </a:bodyPr>
          <a:lstStyle/>
          <a:p>
            <a:pPr algn="ctr"/>
            <a:r>
              <a:rPr lang="en-US" sz="3600"/>
              <a:t>不认罪</a:t>
            </a:r>
          </a:p>
        </p:txBody>
      </p:sp>
    </p:spTree>
    <p:extLst>
      <p:ext uri="{BB962C8B-B14F-4D97-AF65-F5344CB8AC3E}">
        <p14:creationId xmlns:p14="http://schemas.microsoft.com/office/powerpoint/2010/main" val="14352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2" grpId="0"/>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66188A-8A43-EE76-939B-D4FF60085D7F}"/>
              </a:ext>
            </a:extLst>
          </p:cNvPr>
          <p:cNvPicPr>
            <a:picLocks noChangeAspect="1"/>
          </p:cNvPicPr>
          <p:nvPr/>
        </p:nvPicPr>
        <p:blipFill>
          <a:blip r:embed="rId2"/>
          <a:stretch>
            <a:fillRect/>
          </a:stretch>
        </p:blipFill>
        <p:spPr>
          <a:xfrm flipH="1">
            <a:off x="0" y="2227076"/>
            <a:ext cx="9144000" cy="2916424"/>
          </a:xfrm>
          <a:prstGeom prst="rect">
            <a:avLst/>
          </a:prstGeom>
        </p:spPr>
      </p:pic>
      <p:sp>
        <p:nvSpPr>
          <p:cNvPr id="7" name="TextBox 6">
            <a:extLst>
              <a:ext uri="{FF2B5EF4-FFF2-40B4-BE49-F238E27FC236}">
                <a16:creationId xmlns:a16="http://schemas.microsoft.com/office/drawing/2014/main" id="{2890062D-B16D-19B5-7726-24C670EAA493}"/>
              </a:ext>
            </a:extLst>
          </p:cNvPr>
          <p:cNvSpPr txBox="1"/>
          <p:nvPr/>
        </p:nvSpPr>
        <p:spPr>
          <a:xfrm>
            <a:off x="133813" y="67210"/>
            <a:ext cx="8385717" cy="1289456"/>
          </a:xfrm>
          <a:prstGeom prst="rect">
            <a:avLst/>
          </a:prstGeom>
          <a:noFill/>
        </p:spPr>
        <p:txBody>
          <a:bodyPr wrap="square">
            <a:spAutoFit/>
          </a:bodyPr>
          <a:lstStyle/>
          <a:p>
            <a:pPr>
              <a:lnSpc>
                <a:spcPct val="150000"/>
              </a:lnSpc>
            </a:pPr>
            <a:r>
              <a:rPr lang="en-US" sz="1800"/>
              <a:t>路18:13  </a:t>
            </a:r>
            <a:r>
              <a:rPr lang="zh-CN" altLang="en-US" sz="1800"/>
              <a:t>那税吏远远的站著，连举目望天也不敢，只捶著胸说：</a:t>
            </a:r>
            <a:r>
              <a:rPr lang="en-US" altLang="zh-CN" sz="1800"/>
              <a:t>『</a:t>
            </a:r>
            <a:r>
              <a:rPr lang="zh-CN" altLang="en-US" sz="1800"/>
              <a:t>神啊，开恩可怜我这个罪人！</a:t>
            </a:r>
            <a:r>
              <a:rPr lang="en-US" altLang="zh-CN" sz="1800"/>
              <a:t>』</a:t>
            </a:r>
            <a:r>
              <a:rPr lang="en-US" sz="1800"/>
              <a:t>14  </a:t>
            </a:r>
            <a:r>
              <a:rPr lang="zh-CN" altLang="en-US" sz="1800"/>
              <a:t>我告诉你们，</a:t>
            </a:r>
            <a:r>
              <a:rPr lang="zh-CN" altLang="en-US" sz="1800">
                <a:highlight>
                  <a:srgbClr val="FFFF00"/>
                </a:highlight>
              </a:rPr>
              <a:t>这人回家去比那人倒算为义了</a:t>
            </a:r>
            <a:r>
              <a:rPr lang="zh-CN" altLang="en-US" sz="1800"/>
              <a:t>；因为，凡自高的，必降为卑；自卑的，必升为高。」</a:t>
            </a:r>
          </a:p>
        </p:txBody>
      </p:sp>
      <p:sp>
        <p:nvSpPr>
          <p:cNvPr id="9" name="TextBox 8">
            <a:extLst>
              <a:ext uri="{FF2B5EF4-FFF2-40B4-BE49-F238E27FC236}">
                <a16:creationId xmlns:a16="http://schemas.microsoft.com/office/drawing/2014/main" id="{FB01C72F-3C47-4146-7500-C4FC69088F12}"/>
              </a:ext>
            </a:extLst>
          </p:cNvPr>
          <p:cNvSpPr txBox="1"/>
          <p:nvPr/>
        </p:nvSpPr>
        <p:spPr>
          <a:xfrm>
            <a:off x="200718" y="1488412"/>
            <a:ext cx="8920976" cy="738664"/>
          </a:xfrm>
          <a:prstGeom prst="rect">
            <a:avLst/>
          </a:prstGeom>
          <a:noFill/>
        </p:spPr>
        <p:txBody>
          <a:bodyPr wrap="square">
            <a:spAutoFit/>
          </a:bodyPr>
          <a:lstStyle/>
          <a:p>
            <a:r>
              <a:rPr lang="en-US"/>
              <a:t>Luk 18:13  But the tax collector, standing far off, would not even lift up his eyes to heaven, but beat his breast, saying, ‘God, be merciful to me, a sinner!’14</a:t>
            </a:r>
            <a:r>
              <a:rPr lang="en-US">
                <a:highlight>
                  <a:srgbClr val="FFFF00"/>
                </a:highlight>
              </a:rPr>
              <a:t>  I tell you, this man went down to his house justified</a:t>
            </a:r>
            <a:r>
              <a:rPr lang="en-US"/>
              <a:t>, rather than the other. For everyone who exalts himself will be humbled, but the one who humbles himself will be exalted.”</a:t>
            </a:r>
          </a:p>
        </p:txBody>
      </p:sp>
      <p:sp>
        <p:nvSpPr>
          <p:cNvPr id="2" name="TextBox 1">
            <a:extLst>
              <a:ext uri="{FF2B5EF4-FFF2-40B4-BE49-F238E27FC236}">
                <a16:creationId xmlns:a16="http://schemas.microsoft.com/office/drawing/2014/main" id="{8371A41A-3E66-6C18-968A-3D6A12287188}"/>
              </a:ext>
            </a:extLst>
          </p:cNvPr>
          <p:cNvSpPr txBox="1"/>
          <p:nvPr/>
        </p:nvSpPr>
        <p:spPr>
          <a:xfrm>
            <a:off x="200718" y="4271649"/>
            <a:ext cx="3057247" cy="738664"/>
          </a:xfrm>
          <a:prstGeom prst="rect">
            <a:avLst/>
          </a:prstGeom>
          <a:solidFill>
            <a:schemeClr val="lt1"/>
          </a:solidFill>
        </p:spPr>
        <p:txBody>
          <a:bodyPr wrap="none" rtlCol="0">
            <a:spAutoFit/>
          </a:bodyPr>
          <a:lstStyle/>
          <a:p>
            <a:r>
              <a:rPr lang="en-US"/>
              <a:t>不信福音</a:t>
            </a:r>
          </a:p>
          <a:p>
            <a:r>
              <a:rPr lang="en-US"/>
              <a:t>不敢按律法看见自己的罪恶</a:t>
            </a:r>
          </a:p>
          <a:p>
            <a:r>
              <a:rPr lang="en-US"/>
              <a:t>用一些能遵守的律法行为来掩饰自己</a:t>
            </a:r>
          </a:p>
        </p:txBody>
      </p:sp>
      <p:sp>
        <p:nvSpPr>
          <p:cNvPr id="3" name="TextBox 2">
            <a:extLst>
              <a:ext uri="{FF2B5EF4-FFF2-40B4-BE49-F238E27FC236}">
                <a16:creationId xmlns:a16="http://schemas.microsoft.com/office/drawing/2014/main" id="{BAC95201-2111-B1F9-783F-9B0490A56AEB}"/>
              </a:ext>
            </a:extLst>
          </p:cNvPr>
          <p:cNvSpPr txBox="1"/>
          <p:nvPr/>
        </p:nvSpPr>
        <p:spPr>
          <a:xfrm>
            <a:off x="7141665" y="2728154"/>
            <a:ext cx="1980029" cy="738664"/>
          </a:xfrm>
          <a:prstGeom prst="rect">
            <a:avLst/>
          </a:prstGeom>
          <a:solidFill>
            <a:schemeClr val="lt1"/>
          </a:solidFill>
        </p:spPr>
        <p:txBody>
          <a:bodyPr wrap="none" rtlCol="0">
            <a:spAutoFit/>
          </a:bodyPr>
          <a:lstStyle/>
          <a:p>
            <a:r>
              <a:rPr lang="en-US"/>
              <a:t>祈求神的恩典</a:t>
            </a:r>
          </a:p>
          <a:p>
            <a:r>
              <a:rPr lang="en-US"/>
              <a:t>知道按律法自己是败坏</a:t>
            </a:r>
          </a:p>
          <a:p>
            <a:r>
              <a:rPr lang="en-US"/>
              <a:t>祈求主的宽恕与怜悯</a:t>
            </a:r>
          </a:p>
        </p:txBody>
      </p:sp>
    </p:spTree>
    <p:extLst>
      <p:ext uri="{BB962C8B-B14F-4D97-AF65-F5344CB8AC3E}">
        <p14:creationId xmlns:p14="http://schemas.microsoft.com/office/powerpoint/2010/main" val="25523915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D7E687-056F-C9F2-23E5-E88C9C00B3B3}"/>
              </a:ext>
            </a:extLst>
          </p:cNvPr>
          <p:cNvSpPr txBox="1"/>
          <p:nvPr/>
        </p:nvSpPr>
        <p:spPr>
          <a:xfrm>
            <a:off x="3555633" y="-31499"/>
            <a:ext cx="2236510" cy="800219"/>
          </a:xfrm>
          <a:prstGeom prst="rect">
            <a:avLst/>
          </a:prstGeom>
          <a:noFill/>
        </p:spPr>
        <p:txBody>
          <a:bodyPr wrap="none" rtlCol="0">
            <a:spAutoFit/>
          </a:bodyPr>
          <a:lstStyle/>
          <a:p>
            <a:pPr algn="ctr"/>
            <a:r>
              <a:rPr lang="en-US" sz="3200" b="1"/>
              <a:t>立约群体</a:t>
            </a:r>
          </a:p>
          <a:p>
            <a:pPr algn="ctr"/>
            <a:r>
              <a:rPr lang="en-US" b="1"/>
              <a:t>Covenantal</a:t>
            </a:r>
            <a:r>
              <a:rPr lang="zh-CN" altLang="en-US" b="1"/>
              <a:t> </a:t>
            </a:r>
            <a:r>
              <a:rPr lang="en-US" altLang="zh-CN" b="1"/>
              <a:t>community</a:t>
            </a:r>
            <a:endParaRPr lang="en-US" b="1"/>
          </a:p>
        </p:txBody>
      </p:sp>
      <p:pic>
        <p:nvPicPr>
          <p:cNvPr id="6" name="Picture 5">
            <a:extLst>
              <a:ext uri="{FF2B5EF4-FFF2-40B4-BE49-F238E27FC236}">
                <a16:creationId xmlns:a16="http://schemas.microsoft.com/office/drawing/2014/main" id="{D43A9B7E-9CF7-F9C2-8513-18673177D7A6}"/>
              </a:ext>
            </a:extLst>
          </p:cNvPr>
          <p:cNvPicPr>
            <a:picLocks noChangeAspect="1"/>
          </p:cNvPicPr>
          <p:nvPr/>
        </p:nvPicPr>
        <p:blipFill>
          <a:blip r:embed="rId2"/>
          <a:stretch>
            <a:fillRect/>
          </a:stretch>
        </p:blipFill>
        <p:spPr>
          <a:xfrm>
            <a:off x="695742" y="776127"/>
            <a:ext cx="3086477" cy="1680148"/>
          </a:xfrm>
          <a:prstGeom prst="rect">
            <a:avLst/>
          </a:prstGeom>
        </p:spPr>
      </p:pic>
      <p:pic>
        <p:nvPicPr>
          <p:cNvPr id="7" name="Picture 6">
            <a:extLst>
              <a:ext uri="{FF2B5EF4-FFF2-40B4-BE49-F238E27FC236}">
                <a16:creationId xmlns:a16="http://schemas.microsoft.com/office/drawing/2014/main" id="{C7B762B8-7CF0-02BC-C00B-C955D9D4E9F3}"/>
              </a:ext>
            </a:extLst>
          </p:cNvPr>
          <p:cNvPicPr>
            <a:picLocks noChangeAspect="1"/>
          </p:cNvPicPr>
          <p:nvPr/>
        </p:nvPicPr>
        <p:blipFill rotWithShape="1">
          <a:blip r:embed="rId3"/>
          <a:srcRect l="11984" r="16110"/>
          <a:stretch/>
        </p:blipFill>
        <p:spPr>
          <a:xfrm>
            <a:off x="695741" y="2548759"/>
            <a:ext cx="3086476" cy="1671309"/>
          </a:xfrm>
          <a:prstGeom prst="rect">
            <a:avLst/>
          </a:prstGeom>
        </p:spPr>
      </p:pic>
      <p:cxnSp>
        <p:nvCxnSpPr>
          <p:cNvPr id="9" name="Straight Connector 8">
            <a:extLst>
              <a:ext uri="{FF2B5EF4-FFF2-40B4-BE49-F238E27FC236}">
                <a16:creationId xmlns:a16="http://schemas.microsoft.com/office/drawing/2014/main" id="{03403F6F-09FB-A8CE-0298-BA7E87B0581B}"/>
              </a:ext>
            </a:extLst>
          </p:cNvPr>
          <p:cNvCxnSpPr>
            <a:cxnSpLocks/>
          </p:cNvCxnSpPr>
          <p:nvPr/>
        </p:nvCxnSpPr>
        <p:spPr>
          <a:xfrm>
            <a:off x="4572000" y="853072"/>
            <a:ext cx="0" cy="4202632"/>
          </a:xfrm>
          <a:prstGeom prst="line">
            <a:avLst/>
          </a:prstGeom>
          <a:ln w="635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C5C9BBA-F074-7C2F-1702-95F93BD9BB0F}"/>
              </a:ext>
            </a:extLst>
          </p:cNvPr>
          <p:cNvSpPr txBox="1"/>
          <p:nvPr/>
        </p:nvSpPr>
        <p:spPr>
          <a:xfrm>
            <a:off x="333704" y="4107143"/>
            <a:ext cx="3993129" cy="66178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zh-CN" altLang="en-US" sz="2800" b="0" i="0" u="none" strike="noStrike" kern="0" cap="none" spc="0" normalizeH="0" baseline="0" noProof="0">
                <a:ln>
                  <a:noFill/>
                </a:ln>
                <a:solidFill>
                  <a:srgbClr val="000000"/>
                </a:solidFill>
                <a:effectLst/>
                <a:uLnTx/>
                <a:uFillTx/>
                <a:latin typeface="Arial"/>
                <a:cs typeface="Arial"/>
                <a:sym typeface="Arial"/>
              </a:rPr>
              <a:t>不信神</a:t>
            </a:r>
            <a:r>
              <a:rPr kumimoji="0" lang="zh-CN" altLang="en-US" sz="2800" b="0" i="0" u="none" strike="noStrike" kern="0" cap="none" spc="0" normalizeH="0" baseline="0" noProof="0">
                <a:ln>
                  <a:noFill/>
                </a:ln>
                <a:solidFill>
                  <a:srgbClr val="000000"/>
                </a:solidFill>
                <a:effectLst/>
                <a:highlight>
                  <a:srgbClr val="00FFFF"/>
                </a:highlight>
                <a:uLnTx/>
                <a:uFillTx/>
                <a:latin typeface="Arial"/>
                <a:cs typeface="Arial"/>
                <a:sym typeface="Arial"/>
              </a:rPr>
              <a:t>（毁约）</a:t>
            </a:r>
            <a:endParaRPr kumimoji="0" lang="en-SG" altLang="zh-CN" sz="2800" b="0" i="0" u="none" strike="noStrike" kern="0" cap="none" spc="0" normalizeH="0" baseline="0" noProof="0">
              <a:ln>
                <a:noFill/>
              </a:ln>
              <a:solidFill>
                <a:srgbClr val="000000"/>
              </a:solidFill>
              <a:effectLst/>
              <a:highlight>
                <a:srgbClr val="00FFFF"/>
              </a:highlight>
              <a:uLnTx/>
              <a:uFillTx/>
              <a:latin typeface="Arial"/>
              <a:cs typeface="Arial"/>
              <a:sym typeface="Arial"/>
            </a:endParaRPr>
          </a:p>
        </p:txBody>
      </p:sp>
      <p:pic>
        <p:nvPicPr>
          <p:cNvPr id="15" name="Picture 14">
            <a:extLst>
              <a:ext uri="{FF2B5EF4-FFF2-40B4-BE49-F238E27FC236}">
                <a16:creationId xmlns:a16="http://schemas.microsoft.com/office/drawing/2014/main" id="{4A965131-79EE-90D5-965E-C248D7577A73}"/>
              </a:ext>
            </a:extLst>
          </p:cNvPr>
          <p:cNvPicPr>
            <a:picLocks noChangeAspect="1"/>
          </p:cNvPicPr>
          <p:nvPr/>
        </p:nvPicPr>
        <p:blipFill rotWithShape="1">
          <a:blip r:embed="rId4"/>
          <a:srcRect b="36455"/>
          <a:stretch/>
        </p:blipFill>
        <p:spPr>
          <a:xfrm>
            <a:off x="5420730" y="2091667"/>
            <a:ext cx="3132088" cy="1759297"/>
          </a:xfrm>
          <a:prstGeom prst="rect">
            <a:avLst/>
          </a:prstGeom>
        </p:spPr>
      </p:pic>
      <p:sp>
        <p:nvSpPr>
          <p:cNvPr id="17" name="TextBox 16">
            <a:extLst>
              <a:ext uri="{FF2B5EF4-FFF2-40B4-BE49-F238E27FC236}">
                <a16:creationId xmlns:a16="http://schemas.microsoft.com/office/drawing/2014/main" id="{BFA73475-2FF6-D386-CF09-F91F84063F50}"/>
              </a:ext>
            </a:extLst>
          </p:cNvPr>
          <p:cNvSpPr txBox="1"/>
          <p:nvPr/>
        </p:nvSpPr>
        <p:spPr>
          <a:xfrm>
            <a:off x="748748" y="4768927"/>
            <a:ext cx="3139001" cy="307777"/>
          </a:xfrm>
          <a:prstGeom prst="rect">
            <a:avLst/>
          </a:prstGeom>
          <a:noFill/>
        </p:spPr>
        <p:txBody>
          <a:bodyPr wrap="none" rtlCol="0">
            <a:spAutoFit/>
          </a:bodyPr>
          <a:lstStyle/>
          <a:p>
            <a:r>
              <a:rPr lang="en-US"/>
              <a:t> disbelieve in God (breaks covenant) </a:t>
            </a:r>
          </a:p>
        </p:txBody>
      </p:sp>
      <p:sp>
        <p:nvSpPr>
          <p:cNvPr id="18" name="TextBox 17">
            <a:extLst>
              <a:ext uri="{FF2B5EF4-FFF2-40B4-BE49-F238E27FC236}">
                <a16:creationId xmlns:a16="http://schemas.microsoft.com/office/drawing/2014/main" id="{AE52601B-58DD-1304-4F06-723A06CC4990}"/>
              </a:ext>
            </a:extLst>
          </p:cNvPr>
          <p:cNvSpPr txBox="1"/>
          <p:nvPr/>
        </p:nvSpPr>
        <p:spPr>
          <a:xfrm>
            <a:off x="5048711" y="4081798"/>
            <a:ext cx="4015776" cy="66178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zh-CN" altLang="en-US" sz="2800" b="0" i="0" u="none" strike="noStrike" kern="0" cap="none" spc="0" normalizeH="0" baseline="0" noProof="0">
                <a:ln>
                  <a:noFill/>
                </a:ln>
                <a:solidFill>
                  <a:srgbClr val="000000"/>
                </a:solidFill>
                <a:effectLst/>
                <a:uLnTx/>
                <a:uFillTx/>
                <a:latin typeface="Arial"/>
                <a:cs typeface="Arial"/>
                <a:sym typeface="Arial"/>
              </a:rPr>
              <a:t>信靠神</a:t>
            </a:r>
            <a:r>
              <a:rPr kumimoji="0" lang="zh-CN" altLang="en-US" sz="2800" b="0" i="0" u="none" strike="noStrike" kern="0" cap="none" spc="0" normalizeH="0" baseline="0" noProof="0">
                <a:ln>
                  <a:noFill/>
                </a:ln>
                <a:solidFill>
                  <a:srgbClr val="000000"/>
                </a:solidFill>
                <a:effectLst/>
                <a:highlight>
                  <a:srgbClr val="FFFF00"/>
                </a:highlight>
                <a:uLnTx/>
                <a:uFillTx/>
                <a:latin typeface="Arial"/>
                <a:cs typeface="Arial"/>
                <a:sym typeface="Arial"/>
              </a:rPr>
              <a:t>（守约）</a:t>
            </a:r>
            <a:endParaRPr kumimoji="0" lang="en-SG" altLang="zh-CN" sz="2800" b="0" i="0" u="none" strike="noStrike" kern="0" cap="none" spc="0" normalizeH="0" baseline="0" noProof="0">
              <a:ln>
                <a:noFill/>
              </a:ln>
              <a:solidFill>
                <a:srgbClr val="000000"/>
              </a:solidFill>
              <a:effectLst/>
              <a:highlight>
                <a:srgbClr val="FFFF00"/>
              </a:highlight>
              <a:uLnTx/>
              <a:uFillTx/>
              <a:latin typeface="Arial"/>
              <a:cs typeface="Arial"/>
              <a:sym typeface="Arial"/>
            </a:endParaRPr>
          </a:p>
        </p:txBody>
      </p:sp>
      <p:sp>
        <p:nvSpPr>
          <p:cNvPr id="19" name="TextBox 18">
            <a:extLst>
              <a:ext uri="{FF2B5EF4-FFF2-40B4-BE49-F238E27FC236}">
                <a16:creationId xmlns:a16="http://schemas.microsoft.com/office/drawing/2014/main" id="{525577FE-738A-EE07-E081-F5EAF47B626B}"/>
              </a:ext>
            </a:extLst>
          </p:cNvPr>
          <p:cNvSpPr txBox="1"/>
          <p:nvPr/>
        </p:nvSpPr>
        <p:spPr>
          <a:xfrm>
            <a:off x="5671927" y="4743582"/>
            <a:ext cx="2920992" cy="307777"/>
          </a:xfrm>
          <a:prstGeom prst="rect">
            <a:avLst/>
          </a:prstGeom>
          <a:noFill/>
        </p:spPr>
        <p:txBody>
          <a:bodyPr wrap="none" rtlCol="0">
            <a:spAutoFit/>
          </a:bodyPr>
          <a:lstStyle/>
          <a:p>
            <a:r>
              <a:rPr lang="en-US"/>
              <a:t>believe in God</a:t>
            </a:r>
            <a:r>
              <a:rPr lang="zh-CN" altLang="en-US"/>
              <a:t> （</a:t>
            </a:r>
            <a:r>
              <a:rPr lang="en-US" altLang="zh-CN"/>
              <a:t>keeps covenant)</a:t>
            </a:r>
            <a:r>
              <a:rPr lang="en-US"/>
              <a:t> </a:t>
            </a:r>
          </a:p>
        </p:txBody>
      </p:sp>
      <p:sp>
        <p:nvSpPr>
          <p:cNvPr id="21" name="TextBox 20">
            <a:extLst>
              <a:ext uri="{FF2B5EF4-FFF2-40B4-BE49-F238E27FC236}">
                <a16:creationId xmlns:a16="http://schemas.microsoft.com/office/drawing/2014/main" id="{58018846-BD95-B81B-31B5-AC8AB6B2023D}"/>
              </a:ext>
            </a:extLst>
          </p:cNvPr>
          <p:cNvSpPr txBox="1"/>
          <p:nvPr/>
        </p:nvSpPr>
        <p:spPr>
          <a:xfrm>
            <a:off x="8088116" y="3927909"/>
            <a:ext cx="768625" cy="307777"/>
          </a:xfrm>
          <a:prstGeom prst="rect">
            <a:avLst/>
          </a:prstGeom>
          <a:noFill/>
        </p:spPr>
        <p:txBody>
          <a:bodyPr wrap="square">
            <a:spAutoFit/>
          </a:bodyPr>
          <a:lstStyle/>
          <a:p>
            <a:r>
              <a:rPr lang="en-US"/>
              <a:t>罗</a:t>
            </a:r>
            <a:r>
              <a:rPr lang="en-US" altLang="zh-CN"/>
              <a:t>8:9</a:t>
            </a:r>
            <a:endParaRPr lang="en-US"/>
          </a:p>
        </p:txBody>
      </p:sp>
      <p:sp>
        <p:nvSpPr>
          <p:cNvPr id="22" name="Subtitle 3">
            <a:extLst>
              <a:ext uri="{FF2B5EF4-FFF2-40B4-BE49-F238E27FC236}">
                <a16:creationId xmlns:a16="http://schemas.microsoft.com/office/drawing/2014/main" id="{B6F5BFBB-9C4B-5A4D-16C1-DAA5860ABD25}"/>
              </a:ext>
            </a:extLst>
          </p:cNvPr>
          <p:cNvSpPr>
            <a:spLocks noGrp="1"/>
          </p:cNvSpPr>
          <p:nvPr>
            <p:ph type="subTitle" idx="1"/>
          </p:nvPr>
        </p:nvSpPr>
        <p:spPr>
          <a:xfrm>
            <a:off x="5306630" y="776127"/>
            <a:ext cx="3360289" cy="1008185"/>
          </a:xfrm>
        </p:spPr>
        <p:txBody>
          <a:bodyPr/>
          <a:lstStyle/>
          <a:p>
            <a:pPr algn="ctr"/>
            <a:r>
              <a:rPr lang="en-US" sz="4000" b="1">
                <a:latin typeface="SimHei" panose="02010609060101010101" pitchFamily="49" charset="-122"/>
                <a:ea typeface="SimHei" panose="02010609060101010101" pitchFamily="49" charset="-122"/>
              </a:rPr>
              <a:t>神拣选的</a:t>
            </a:r>
            <a:r>
              <a:rPr lang="en-US" sz="4000" b="1">
                <a:solidFill>
                  <a:srgbClr val="FF0000"/>
                </a:solidFill>
                <a:latin typeface="SimHei" panose="02010609060101010101" pitchFamily="49" charset="-122"/>
                <a:ea typeface="SimHei" panose="02010609060101010101" pitchFamily="49" charset="-122"/>
              </a:rPr>
              <a:t>爱</a:t>
            </a:r>
            <a:r>
              <a:rPr lang="zh-CN" altLang="en-US" sz="4000" b="1">
                <a:latin typeface="SimHei" panose="02010609060101010101" pitchFamily="49" charset="-122"/>
                <a:ea typeface="SimHei" panose="02010609060101010101" pitchFamily="49" charset="-122"/>
              </a:rPr>
              <a:t> </a:t>
            </a:r>
            <a:endParaRPr lang="en-SG" altLang="zh-CN" sz="4000" b="1">
              <a:latin typeface="SimHei" panose="02010609060101010101" pitchFamily="49" charset="-122"/>
              <a:ea typeface="SimHei" panose="02010609060101010101" pitchFamily="49" charset="-122"/>
            </a:endParaRPr>
          </a:p>
          <a:p>
            <a:pPr algn="ctr"/>
            <a:r>
              <a:rPr lang="zh-CN" altLang="en-US" sz="1200" b="1">
                <a:latin typeface="SimHei" panose="02010609060101010101" pitchFamily="49" charset="-122"/>
                <a:ea typeface="SimHei" panose="02010609060101010101" pitchFamily="49" charset="-122"/>
              </a:rPr>
              <a:t>结</a:t>
            </a:r>
            <a:r>
              <a:rPr lang="en-US" altLang="zh-CN" sz="1200" b="1">
                <a:latin typeface="SimHei" panose="02010609060101010101" pitchFamily="49" charset="-122"/>
                <a:ea typeface="SimHei" panose="02010609060101010101" pitchFamily="49" charset="-122"/>
              </a:rPr>
              <a:t>16:4-14</a:t>
            </a:r>
            <a:r>
              <a:rPr lang="zh-CN" altLang="en-US" sz="1200" b="1">
                <a:latin typeface="SimHei" panose="02010609060101010101" pitchFamily="49" charset="-122"/>
                <a:ea typeface="SimHei" panose="02010609060101010101" pitchFamily="49" charset="-122"/>
              </a:rPr>
              <a:t>、启</a:t>
            </a:r>
            <a:r>
              <a:rPr lang="en-US" altLang="zh-CN" sz="1200" b="1">
                <a:latin typeface="SimHei" panose="02010609060101010101" pitchFamily="49" charset="-122"/>
                <a:ea typeface="SimHei" panose="02010609060101010101" pitchFamily="49" charset="-122"/>
              </a:rPr>
              <a:t>19:7</a:t>
            </a:r>
            <a:r>
              <a:rPr lang="zh-CN" altLang="en-US" sz="1200" b="1">
                <a:latin typeface="SimHei" panose="02010609060101010101" pitchFamily="49" charset="-122"/>
                <a:ea typeface="SimHei" panose="02010609060101010101" pitchFamily="49" charset="-122"/>
              </a:rPr>
              <a:t>、启</a:t>
            </a:r>
            <a:r>
              <a:rPr lang="en-US" altLang="zh-CN" sz="1200" b="1">
                <a:latin typeface="SimHei" panose="02010609060101010101" pitchFamily="49" charset="-122"/>
                <a:ea typeface="SimHei" panose="02010609060101010101" pitchFamily="49" charset="-122"/>
              </a:rPr>
              <a:t>21:2</a:t>
            </a:r>
            <a:r>
              <a:rPr lang="zh-CN" altLang="en-US" sz="1200" b="1">
                <a:latin typeface="SimHei" panose="02010609060101010101" pitchFamily="49" charset="-122"/>
                <a:ea typeface="SimHei" panose="02010609060101010101" pitchFamily="49" charset="-122"/>
              </a:rPr>
              <a:t>、启</a:t>
            </a:r>
            <a:r>
              <a:rPr lang="en-US" altLang="zh-CN" sz="1200" b="1">
                <a:latin typeface="SimHei" panose="02010609060101010101" pitchFamily="49" charset="-122"/>
                <a:ea typeface="SimHei" panose="02010609060101010101" pitchFamily="49" charset="-122"/>
              </a:rPr>
              <a:t>22:17</a:t>
            </a:r>
            <a:endParaRPr lang="en-US" sz="1200" b="1">
              <a:latin typeface="SimHei" panose="02010609060101010101" pitchFamily="49" charset="-122"/>
              <a:ea typeface="SimHei" panose="02010609060101010101" pitchFamily="49" charset="-122"/>
            </a:endParaRPr>
          </a:p>
        </p:txBody>
      </p:sp>
      <p:sp>
        <p:nvSpPr>
          <p:cNvPr id="24" name="TextBox 23">
            <a:extLst>
              <a:ext uri="{FF2B5EF4-FFF2-40B4-BE49-F238E27FC236}">
                <a16:creationId xmlns:a16="http://schemas.microsoft.com/office/drawing/2014/main" id="{C19EAC0D-A5EB-8997-0E4B-5435CC41876A}"/>
              </a:ext>
            </a:extLst>
          </p:cNvPr>
          <p:cNvSpPr txBox="1"/>
          <p:nvPr/>
        </p:nvSpPr>
        <p:spPr>
          <a:xfrm>
            <a:off x="1341177" y="114408"/>
            <a:ext cx="1507396" cy="738664"/>
          </a:xfrm>
          <a:prstGeom prst="rect">
            <a:avLst/>
          </a:prstGeom>
          <a:noFill/>
        </p:spPr>
        <p:txBody>
          <a:bodyPr wrap="square">
            <a:spAutoFit/>
          </a:bodyPr>
          <a:lstStyle/>
          <a:p>
            <a:r>
              <a:rPr kumimoji="0" lang="zh-CN" altLang="en-US" sz="2800" b="0" i="0" u="none" strike="noStrike" kern="0" cap="none" spc="0" normalizeH="0" baseline="0" noProof="0">
                <a:ln>
                  <a:noFill/>
                </a:ln>
                <a:solidFill>
                  <a:srgbClr val="000000"/>
                </a:solidFill>
                <a:effectLst/>
                <a:highlight>
                  <a:srgbClr val="00FFFF"/>
                </a:highlight>
                <a:uLnTx/>
                <a:uFillTx/>
                <a:latin typeface="Arial"/>
                <a:cs typeface="Arial"/>
                <a:sym typeface="Arial"/>
              </a:rPr>
              <a:t>属肉体</a:t>
            </a:r>
            <a:endParaRPr kumimoji="0" lang="en-SG" altLang="zh-CN" sz="2800" b="0" i="0" u="none" strike="noStrike" kern="0" cap="none" spc="0" normalizeH="0" baseline="0" noProof="0">
              <a:ln>
                <a:noFill/>
              </a:ln>
              <a:solidFill>
                <a:srgbClr val="000000"/>
              </a:solidFill>
              <a:effectLst/>
              <a:highlight>
                <a:srgbClr val="00FFFF"/>
              </a:highlight>
              <a:uLnTx/>
              <a:uFillTx/>
              <a:latin typeface="Arial"/>
              <a:cs typeface="Arial"/>
              <a:sym typeface="Arial"/>
            </a:endParaRPr>
          </a:p>
          <a:p>
            <a:r>
              <a:rPr lang="en-US"/>
              <a:t>Born of the flesh</a:t>
            </a:r>
          </a:p>
        </p:txBody>
      </p:sp>
      <p:sp>
        <p:nvSpPr>
          <p:cNvPr id="26" name="TextBox 25">
            <a:extLst>
              <a:ext uri="{FF2B5EF4-FFF2-40B4-BE49-F238E27FC236}">
                <a16:creationId xmlns:a16="http://schemas.microsoft.com/office/drawing/2014/main" id="{3074C83E-2BA7-CD2F-EE87-32092E7FE611}"/>
              </a:ext>
            </a:extLst>
          </p:cNvPr>
          <p:cNvSpPr txBox="1"/>
          <p:nvPr/>
        </p:nvSpPr>
        <p:spPr>
          <a:xfrm>
            <a:off x="6277656" y="75903"/>
            <a:ext cx="1709533" cy="738664"/>
          </a:xfrm>
          <a:prstGeom prst="rect">
            <a:avLst/>
          </a:prstGeom>
          <a:noFill/>
        </p:spPr>
        <p:txBody>
          <a:bodyPr wrap="square">
            <a:spAutoFit/>
          </a:bodyPr>
          <a:lstStyle/>
          <a:p>
            <a:pPr algn="ctr"/>
            <a:r>
              <a:rPr kumimoji="0" lang="zh-CN" altLang="en-US" sz="2800" b="0" i="0" u="none" strike="noStrike" kern="0" cap="none" spc="0" normalizeH="0" baseline="0" noProof="0">
                <a:ln>
                  <a:noFill/>
                </a:ln>
                <a:solidFill>
                  <a:srgbClr val="000000"/>
                </a:solidFill>
                <a:effectLst/>
                <a:highlight>
                  <a:srgbClr val="FFFF00"/>
                </a:highlight>
                <a:uLnTx/>
                <a:uFillTx/>
                <a:latin typeface="Arial"/>
                <a:cs typeface="Arial"/>
                <a:sym typeface="Arial"/>
              </a:rPr>
              <a:t>属圣灵</a:t>
            </a:r>
            <a:endParaRPr kumimoji="0" lang="en-SG" altLang="zh-CN" sz="2800" b="0" i="0" u="none" strike="noStrike" kern="0" cap="none" spc="0" normalizeH="0" baseline="0" noProof="0">
              <a:ln>
                <a:noFill/>
              </a:ln>
              <a:solidFill>
                <a:srgbClr val="000000"/>
              </a:solidFill>
              <a:effectLst/>
              <a:highlight>
                <a:srgbClr val="FFFF00"/>
              </a:highlight>
              <a:uLnTx/>
              <a:uFillTx/>
              <a:latin typeface="Arial"/>
              <a:cs typeface="Arial"/>
              <a:sym typeface="Arial"/>
            </a:endParaRPr>
          </a:p>
          <a:p>
            <a:pPr algn="ctr"/>
            <a:r>
              <a:rPr lang="en-US"/>
              <a:t>Born by Holy Spirit</a:t>
            </a:r>
          </a:p>
        </p:txBody>
      </p:sp>
      <p:sp>
        <p:nvSpPr>
          <p:cNvPr id="28" name="TextBox 27">
            <a:extLst>
              <a:ext uri="{FF2B5EF4-FFF2-40B4-BE49-F238E27FC236}">
                <a16:creationId xmlns:a16="http://schemas.microsoft.com/office/drawing/2014/main" id="{C9761AB5-0473-73EA-5ACC-3619F02A02B1}"/>
              </a:ext>
            </a:extLst>
          </p:cNvPr>
          <p:cNvSpPr txBox="1"/>
          <p:nvPr/>
        </p:nvSpPr>
        <p:spPr>
          <a:xfrm>
            <a:off x="180475" y="2675248"/>
            <a:ext cx="362036" cy="1384995"/>
          </a:xfrm>
          <a:prstGeom prst="rect">
            <a:avLst/>
          </a:prstGeom>
          <a:noFill/>
        </p:spPr>
        <p:txBody>
          <a:bodyPr wrap="square" rtlCol="0">
            <a:spAutoFit/>
          </a:bodyPr>
          <a:lstStyle/>
          <a:p>
            <a:r>
              <a:rPr lang="en-US"/>
              <a:t>法利赛人</a:t>
            </a:r>
          </a:p>
          <a:p>
            <a:r>
              <a:rPr lang="en-US"/>
              <a:t>弃主</a:t>
            </a:r>
          </a:p>
        </p:txBody>
      </p:sp>
      <p:sp>
        <p:nvSpPr>
          <p:cNvPr id="29" name="TextBox 28">
            <a:extLst>
              <a:ext uri="{FF2B5EF4-FFF2-40B4-BE49-F238E27FC236}">
                <a16:creationId xmlns:a16="http://schemas.microsoft.com/office/drawing/2014/main" id="{381EAEEF-ADBF-7380-DF1B-DF9DFC637976}"/>
              </a:ext>
            </a:extLst>
          </p:cNvPr>
          <p:cNvSpPr txBox="1"/>
          <p:nvPr/>
        </p:nvSpPr>
        <p:spPr>
          <a:xfrm>
            <a:off x="163520" y="881052"/>
            <a:ext cx="362036" cy="1600438"/>
          </a:xfrm>
          <a:prstGeom prst="rect">
            <a:avLst/>
          </a:prstGeom>
          <a:noFill/>
        </p:spPr>
        <p:txBody>
          <a:bodyPr wrap="square" rtlCol="0">
            <a:spAutoFit/>
          </a:bodyPr>
          <a:lstStyle/>
          <a:p>
            <a:r>
              <a:rPr lang="en-US"/>
              <a:t>旧约时弃主的人</a:t>
            </a:r>
          </a:p>
        </p:txBody>
      </p:sp>
    </p:spTree>
    <p:extLst>
      <p:ext uri="{BB962C8B-B14F-4D97-AF65-F5344CB8AC3E}">
        <p14:creationId xmlns:p14="http://schemas.microsoft.com/office/powerpoint/2010/main" val="18833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2009D17-584F-2A8E-88C3-E9A5B0DC46F3}"/>
              </a:ext>
            </a:extLst>
          </p:cNvPr>
          <p:cNvSpPr>
            <a:spLocks noGrp="1"/>
          </p:cNvSpPr>
          <p:nvPr>
            <p:ph type="subTitle" idx="1"/>
          </p:nvPr>
        </p:nvSpPr>
        <p:spPr>
          <a:xfrm>
            <a:off x="-1" y="0"/>
            <a:ext cx="9143999" cy="1228314"/>
          </a:xfrm>
        </p:spPr>
        <p:txBody>
          <a:bodyPr/>
          <a:lstStyle/>
          <a:p>
            <a:pPr marL="457200" marR="0" lvl="0" indent="-317500" algn="l" defTabSz="914400" rtl="0" eaLnBrk="1" fontAlgn="auto" latinLnBrk="0" hangingPunct="1">
              <a:lnSpc>
                <a:spcPct val="100000"/>
              </a:lnSpc>
              <a:spcBef>
                <a:spcPts val="0"/>
              </a:spcBef>
              <a:spcAft>
                <a:spcPts val="0"/>
              </a:spcAft>
              <a:buClr>
                <a:srgbClr val="383838"/>
              </a:buClr>
              <a:buSzPts val="1400"/>
              <a:buFont typeface="Albert Sans Medium"/>
              <a:buNone/>
              <a:tabLst/>
              <a:defRPr/>
            </a:pPr>
            <a:r>
              <a:rPr kumimoji="0" lang="zh-CN" altLang="en-US" sz="1400" b="1" i="0" u="none" strike="noStrike" kern="0" cap="none" spc="0" normalizeH="0" baseline="0" noProof="0">
                <a:ln>
                  <a:noFill/>
                </a:ln>
                <a:solidFill>
                  <a:srgbClr val="383838"/>
                </a:solidFill>
                <a:effectLst/>
                <a:uLnTx/>
                <a:uFillTx/>
                <a:latin typeface="Albert Sans Medium"/>
                <a:sym typeface="Albert Sans Medium"/>
              </a:rPr>
              <a:t>所有来攻击耶路撒冷列国中剩下的人，必年年上来敬拜大君王－万军之耶和华，并守住棚</a:t>
            </a:r>
            <a:endParaRPr kumimoji="0" lang="en-US" altLang="zh-CN" sz="1400" b="1" i="0" u="none" strike="noStrike" kern="0" cap="none" spc="0" normalizeH="0" baseline="0" noProof="0">
              <a:ln>
                <a:noFill/>
              </a:ln>
              <a:solidFill>
                <a:srgbClr val="383838"/>
              </a:solidFill>
              <a:effectLst/>
              <a:uLnTx/>
              <a:uFillTx/>
              <a:latin typeface="Albert Sans Medium"/>
              <a:sym typeface="Albert Sans Medium"/>
            </a:endParaRPr>
          </a:p>
          <a:p>
            <a:pPr marL="457200" marR="0" lvl="0" indent="-317500" algn="l" defTabSz="914400" rtl="0" eaLnBrk="1" fontAlgn="auto" latinLnBrk="0" hangingPunct="1">
              <a:lnSpc>
                <a:spcPct val="100000"/>
              </a:lnSpc>
              <a:spcBef>
                <a:spcPts val="0"/>
              </a:spcBef>
              <a:spcAft>
                <a:spcPts val="0"/>
              </a:spcAft>
              <a:buClr>
                <a:srgbClr val="383838"/>
              </a:buClr>
              <a:buSzPts val="1400"/>
              <a:buFont typeface="Albert Sans Medium"/>
              <a:buNone/>
              <a:tabLst/>
              <a:defRPr/>
            </a:pPr>
            <a:r>
              <a:rPr kumimoji="0" lang="zh-CN" altLang="en-US" sz="1400" b="1" i="0" u="none" strike="noStrike" kern="0" cap="none" spc="0" normalizeH="0" baseline="0" noProof="0">
                <a:ln>
                  <a:noFill/>
                </a:ln>
                <a:solidFill>
                  <a:srgbClr val="383838"/>
                </a:solidFill>
                <a:effectLst/>
                <a:uLnTx/>
                <a:uFillTx/>
                <a:latin typeface="Albert Sans Medium"/>
                <a:sym typeface="Albert Sans Medium"/>
              </a:rPr>
              <a:t>节。 地上万族中，凡不上耶路撒冷敬拜大君王－万军之耶和华的，必无雨降在他们的地上。 </a:t>
            </a:r>
            <a:endParaRPr kumimoji="0" lang="en-US" altLang="zh-CN" sz="1400" b="1" i="0" u="none" strike="noStrike" kern="0" cap="none" spc="0" normalizeH="0" baseline="0" noProof="0">
              <a:ln>
                <a:noFill/>
              </a:ln>
              <a:solidFill>
                <a:srgbClr val="383838"/>
              </a:solidFill>
              <a:effectLst/>
              <a:uLnTx/>
              <a:uFillTx/>
              <a:latin typeface="Albert Sans Medium"/>
              <a:sym typeface="Albert Sans Medium"/>
            </a:endParaRPr>
          </a:p>
          <a:p>
            <a:pPr marL="457200" marR="0" lvl="0" indent="-317500" algn="l" defTabSz="914400" rtl="0" eaLnBrk="1" fontAlgn="auto" latinLnBrk="0" hangingPunct="1">
              <a:lnSpc>
                <a:spcPct val="100000"/>
              </a:lnSpc>
              <a:spcBef>
                <a:spcPts val="0"/>
              </a:spcBef>
              <a:spcAft>
                <a:spcPts val="0"/>
              </a:spcAft>
              <a:buClr>
                <a:srgbClr val="383838"/>
              </a:buClr>
              <a:buSzPts val="1400"/>
              <a:buFont typeface="Albert Sans Medium"/>
              <a:buNone/>
              <a:tabLst/>
              <a:defRPr/>
            </a:pPr>
            <a:r>
              <a:rPr kumimoji="0" lang="zh-CN" altLang="en-US" sz="1400" b="1" i="0" u="none" strike="noStrike" kern="0" cap="none" spc="0" normalizeH="0" baseline="0" noProof="0">
                <a:ln>
                  <a:noFill/>
                </a:ln>
                <a:solidFill>
                  <a:srgbClr val="383838"/>
                </a:solidFill>
                <a:effectLst/>
                <a:uLnTx/>
                <a:uFillTx/>
                <a:latin typeface="Albert Sans Medium"/>
                <a:sym typeface="Albert Sans Medium"/>
              </a:rPr>
              <a:t>当那日，马的铃铛上必有「归耶和华为圣」的这句话。耶和华殿内的锅必如祭坛前的碗一</a:t>
            </a:r>
            <a:endParaRPr kumimoji="0" lang="en-US" altLang="zh-CN" sz="1400" b="1" i="0" u="none" strike="noStrike" kern="0" cap="none" spc="0" normalizeH="0" baseline="0" noProof="0">
              <a:ln>
                <a:noFill/>
              </a:ln>
              <a:solidFill>
                <a:srgbClr val="383838"/>
              </a:solidFill>
              <a:effectLst/>
              <a:uLnTx/>
              <a:uFillTx/>
              <a:latin typeface="Albert Sans Medium"/>
              <a:sym typeface="Albert Sans Medium"/>
            </a:endParaRPr>
          </a:p>
          <a:p>
            <a:pPr marL="457200" marR="0" lvl="0" indent="-317500" algn="l" defTabSz="914400" rtl="0" eaLnBrk="1" fontAlgn="auto" latinLnBrk="0" hangingPunct="1">
              <a:lnSpc>
                <a:spcPct val="100000"/>
              </a:lnSpc>
              <a:spcBef>
                <a:spcPts val="0"/>
              </a:spcBef>
              <a:spcAft>
                <a:spcPts val="0"/>
              </a:spcAft>
              <a:buClr>
                <a:srgbClr val="383838"/>
              </a:buClr>
              <a:buSzPts val="1400"/>
              <a:buFont typeface="Albert Sans Medium"/>
              <a:buNone/>
              <a:tabLst/>
              <a:defRPr/>
            </a:pPr>
            <a:r>
              <a:rPr kumimoji="0" lang="zh-CN" altLang="en-US" sz="1400" b="1" i="0" u="none" strike="noStrike" kern="0" cap="none" spc="0" normalizeH="0" baseline="0" noProof="0">
                <a:ln>
                  <a:noFill/>
                </a:ln>
                <a:solidFill>
                  <a:srgbClr val="383838"/>
                </a:solidFill>
                <a:effectLst/>
                <a:uLnTx/>
                <a:uFillTx/>
                <a:latin typeface="Albert Sans Medium"/>
                <a:sym typeface="Albert Sans Medium"/>
              </a:rPr>
              <a:t>样。撒迦利亚书 </a:t>
            </a:r>
            <a:r>
              <a:rPr kumimoji="0" lang="en-US" altLang="zh-CN" sz="1400" b="1" i="0" u="none" strike="noStrike" kern="0" cap="none" spc="0" normalizeH="0" baseline="0" noProof="0">
                <a:ln>
                  <a:noFill/>
                </a:ln>
                <a:solidFill>
                  <a:srgbClr val="383838"/>
                </a:solidFill>
                <a:effectLst/>
                <a:uLnTx/>
                <a:uFillTx/>
                <a:latin typeface="Albert Sans Medium"/>
                <a:sym typeface="Albert Sans Medium"/>
              </a:rPr>
              <a:t>14:16‭-‬17‭, ‬20</a:t>
            </a:r>
            <a:endParaRPr kumimoji="0" lang="en-US" sz="1400" b="1" i="0" u="none" strike="noStrike" kern="0" cap="none" spc="0" normalizeH="0" baseline="0" noProof="0">
              <a:ln>
                <a:noFill/>
              </a:ln>
              <a:solidFill>
                <a:srgbClr val="383838"/>
              </a:solidFill>
              <a:effectLst/>
              <a:uLnTx/>
              <a:uFillTx/>
              <a:latin typeface="Albert Sans Medium"/>
              <a:sym typeface="Albert Sans Medium"/>
            </a:endParaRPr>
          </a:p>
        </p:txBody>
      </p:sp>
      <p:sp>
        <p:nvSpPr>
          <p:cNvPr id="6" name="TextBox 5">
            <a:extLst>
              <a:ext uri="{FF2B5EF4-FFF2-40B4-BE49-F238E27FC236}">
                <a16:creationId xmlns:a16="http://schemas.microsoft.com/office/drawing/2014/main" id="{2EB33954-983E-718F-BB12-43D1EEFA70F7}"/>
              </a:ext>
            </a:extLst>
          </p:cNvPr>
          <p:cNvSpPr txBox="1"/>
          <p:nvPr/>
        </p:nvSpPr>
        <p:spPr>
          <a:xfrm>
            <a:off x="577121" y="920537"/>
            <a:ext cx="6895476" cy="307777"/>
          </a:xfrm>
          <a:prstGeom prst="rect">
            <a:avLst/>
          </a:prstGeom>
          <a:noFill/>
        </p:spPr>
        <p:txBody>
          <a:bodyPr wrap="square">
            <a:spAutoFit/>
          </a:bodyPr>
          <a:lstStyle/>
          <a:p>
            <a:r>
              <a:rPr lang="en-US"/>
              <a:t>If this is not the millenium kingdom, how else do we see this happening?</a:t>
            </a:r>
          </a:p>
        </p:txBody>
      </p:sp>
      <p:sp>
        <p:nvSpPr>
          <p:cNvPr id="8" name="TextBox 7">
            <a:extLst>
              <a:ext uri="{FF2B5EF4-FFF2-40B4-BE49-F238E27FC236}">
                <a16:creationId xmlns:a16="http://schemas.microsoft.com/office/drawing/2014/main" id="{4CD815A0-890B-206B-2CD4-6F3B513E5D7B}"/>
              </a:ext>
            </a:extLst>
          </p:cNvPr>
          <p:cNvSpPr txBox="1"/>
          <p:nvPr/>
        </p:nvSpPr>
        <p:spPr>
          <a:xfrm>
            <a:off x="0" y="1488491"/>
            <a:ext cx="9144000" cy="3485570"/>
          </a:xfrm>
          <a:prstGeom prst="rect">
            <a:avLst/>
          </a:prstGeom>
          <a:noFill/>
        </p:spPr>
        <p:txBody>
          <a:bodyPr wrap="square">
            <a:spAutoFit/>
          </a:bodyPr>
          <a:lstStyle/>
          <a:p>
            <a:r>
              <a:rPr lang="en-US" sz="1050"/>
              <a:t>Biblical genres, such as apocalyptic and prophecy. Consider the understanding given Daniel of Nebuchadnezzar’s dream-vision in Daniel 2:31-45; the prophecy was entirely couched in symbolic imagery.</a:t>
            </a:r>
          </a:p>
          <a:p>
            <a:endParaRPr lang="en-US" sz="1050"/>
          </a:p>
          <a:p>
            <a:r>
              <a:rPr lang="en-US" sz="1050"/>
              <a:t>If we read zec 12 it is prophecy of Jesus and the Spirit coming [Zec 12:10  “And I will pour out on the house of David and the inhabitants of Jerusalem a spirit of grace and pleas for mercy, so that, when they look on me, on him whom they have pierced, they shall mourn for him, as one mourns for an only child, and weep bitterly over him, as one weeps over a firstborn. ]</a:t>
            </a:r>
          </a:p>
          <a:p>
            <a:endParaRPr lang="en-US" sz="1050"/>
          </a:p>
          <a:p>
            <a:r>
              <a:rPr lang="en-US" sz="1050"/>
              <a:t>If we read zec 12 we will notice very clearly that all mentioned is not taken literally . Especially if you read the upper verse Zec 12:4 -9 which precedes no one will interpret literally but symbolically of its thematic meaning .[Zec 12:3  On that day I will make Jerusalem a heavy stone for all the peoples. All who lift it will surely hurt themselves. And all the nations of the earth will gather against it.4  On that day, declares the LORD, I will strike every horse with panic, and its rider with madness. But for the sake of the house of Judah I will keep my eyes open, when I strike every horse of the peoples with blindness.]</a:t>
            </a:r>
          </a:p>
          <a:p>
            <a:r>
              <a:rPr lang="en-US" sz="1050" b="1"/>
              <a:t>*In context is referring to Christ crucification and Pentecost *</a:t>
            </a:r>
            <a:endParaRPr lang="en-US" sz="1050"/>
          </a:p>
          <a:p>
            <a:r>
              <a:rPr lang="en-US" sz="1050"/>
              <a:t>Zec 12:10  “And I will pour out on the house of David and the inhabitants of Jerusalem a spirit of grace and pleas for mercy, so that, when they look on me, on him whom they have pierced, they shall mourn for him, as one mourns for an only child, and weep bitterly over him, as one weeps over a firstborn. </a:t>
            </a:r>
          </a:p>
          <a:p>
            <a:endParaRPr lang="en-US" sz="1050"/>
          </a:p>
          <a:p>
            <a:r>
              <a:rPr lang="en-US" sz="1050"/>
              <a:t>If they employ a non literal approach for Zec 12 why then employ a liberal approach only at zec 14:16-21 ? Just because it fits millennium assumption ?</a:t>
            </a:r>
          </a:p>
          <a:p>
            <a:endParaRPr lang="en-US" sz="1050"/>
          </a:p>
          <a:p>
            <a:r>
              <a:rPr lang="en-US" sz="1050"/>
              <a:t>Zec 14:16-17 to me personally mean God’s complete rule over all nations and all wicked . His rule is perfect and complete at the last day. No longer wickedness experience delayed punishement as like present .</a:t>
            </a:r>
          </a:p>
        </p:txBody>
      </p:sp>
    </p:spTree>
    <p:extLst>
      <p:ext uri="{BB962C8B-B14F-4D97-AF65-F5344CB8AC3E}">
        <p14:creationId xmlns:p14="http://schemas.microsoft.com/office/powerpoint/2010/main" val="17074369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508CCE1-DFD5-2666-B653-F8437A7AF382}"/>
              </a:ext>
            </a:extLst>
          </p:cNvPr>
          <p:cNvGraphicFramePr>
            <a:graphicFrameLocks noGrp="1"/>
          </p:cNvGraphicFramePr>
          <p:nvPr>
            <p:extLst>
              <p:ext uri="{D42A27DB-BD31-4B8C-83A1-F6EECF244321}">
                <p14:modId xmlns:p14="http://schemas.microsoft.com/office/powerpoint/2010/main" val="1737856377"/>
              </p:ext>
            </p:extLst>
          </p:nvPr>
        </p:nvGraphicFramePr>
        <p:xfrm>
          <a:off x="237744" y="64008"/>
          <a:ext cx="8769096" cy="3637648"/>
        </p:xfrm>
        <a:graphic>
          <a:graphicData uri="http://schemas.openxmlformats.org/drawingml/2006/table">
            <a:tbl>
              <a:tblPr firstRow="1" bandRow="1">
                <a:tableStyleId>{D1D81276-BDB1-4ABD-A3D7-FF6D8F232593}</a:tableStyleId>
              </a:tblPr>
              <a:tblGrid>
                <a:gridCol w="2923032">
                  <a:extLst>
                    <a:ext uri="{9D8B030D-6E8A-4147-A177-3AD203B41FA5}">
                      <a16:colId xmlns:a16="http://schemas.microsoft.com/office/drawing/2014/main" val="1210084958"/>
                    </a:ext>
                  </a:extLst>
                </a:gridCol>
                <a:gridCol w="2923032">
                  <a:extLst>
                    <a:ext uri="{9D8B030D-6E8A-4147-A177-3AD203B41FA5}">
                      <a16:colId xmlns:a16="http://schemas.microsoft.com/office/drawing/2014/main" val="518528613"/>
                    </a:ext>
                  </a:extLst>
                </a:gridCol>
                <a:gridCol w="2923032">
                  <a:extLst>
                    <a:ext uri="{9D8B030D-6E8A-4147-A177-3AD203B41FA5}">
                      <a16:colId xmlns:a16="http://schemas.microsoft.com/office/drawing/2014/main" val="3598792599"/>
                    </a:ext>
                  </a:extLst>
                </a:gridCol>
              </a:tblGrid>
              <a:tr h="454706">
                <a:tc>
                  <a:txBody>
                    <a:bodyPr/>
                    <a:lstStyle/>
                    <a:p>
                      <a:endParaRPr lang="en-US"/>
                    </a:p>
                  </a:txBody>
                  <a:tcPr/>
                </a:tc>
                <a:tc>
                  <a:txBody>
                    <a:bodyPr/>
                    <a:lstStyle/>
                    <a:p>
                      <a:r>
                        <a:rPr lang="en-US"/>
                        <a:t>旧约</a:t>
                      </a:r>
                      <a:r>
                        <a:rPr lang="zh-CN" altLang="en-US"/>
                        <a:t> </a:t>
                      </a:r>
                      <a:r>
                        <a:rPr lang="en-US" altLang="zh-CN"/>
                        <a:t>old covenant</a:t>
                      </a:r>
                      <a:endParaRPr lang="en-US"/>
                    </a:p>
                  </a:txBody>
                  <a:tcPr/>
                </a:tc>
                <a:tc>
                  <a:txBody>
                    <a:bodyPr/>
                    <a:lstStyle/>
                    <a:p>
                      <a:r>
                        <a:rPr lang="en-US"/>
                        <a:t>新约</a:t>
                      </a:r>
                      <a:r>
                        <a:rPr lang="zh-CN" altLang="en-US"/>
                        <a:t> </a:t>
                      </a:r>
                      <a:r>
                        <a:rPr lang="en-US" altLang="zh-CN"/>
                        <a:t>new covenant</a:t>
                      </a:r>
                      <a:endParaRPr lang="en-US"/>
                    </a:p>
                  </a:txBody>
                  <a:tcPr/>
                </a:tc>
                <a:extLst>
                  <a:ext uri="{0D108BD9-81ED-4DB2-BD59-A6C34878D82A}">
                    <a16:rowId xmlns:a16="http://schemas.microsoft.com/office/drawing/2014/main" val="217154201"/>
                  </a:ext>
                </a:extLst>
              </a:tr>
              <a:tr h="454706">
                <a:tc>
                  <a:txBody>
                    <a:bodyPr/>
                    <a:lstStyle/>
                    <a:p>
                      <a:r>
                        <a:rPr lang="en-US"/>
                        <a:t>神的应许</a:t>
                      </a:r>
                    </a:p>
                  </a:txBody>
                  <a:tcPr/>
                </a:tc>
                <a:tc>
                  <a:txBody>
                    <a:bodyPr/>
                    <a:lstStyle/>
                    <a:p>
                      <a:r>
                        <a:rPr lang="en-US"/>
                        <a:t>等待基督</a:t>
                      </a:r>
                    </a:p>
                  </a:txBody>
                  <a:tcPr/>
                </a:tc>
                <a:tc>
                  <a:txBody>
                    <a:bodyPr/>
                    <a:lstStyle/>
                    <a:p>
                      <a:r>
                        <a:rPr lang="en-US"/>
                        <a:t>基督到来</a:t>
                      </a:r>
                    </a:p>
                  </a:txBody>
                  <a:tcPr/>
                </a:tc>
                <a:extLst>
                  <a:ext uri="{0D108BD9-81ED-4DB2-BD59-A6C34878D82A}">
                    <a16:rowId xmlns:a16="http://schemas.microsoft.com/office/drawing/2014/main" val="934400165"/>
                  </a:ext>
                </a:extLst>
              </a:tr>
              <a:tr h="454706">
                <a:tc>
                  <a:txBody>
                    <a:bodyPr/>
                    <a:lstStyle/>
                    <a:p>
                      <a:r>
                        <a:rPr lang="en-US"/>
                        <a:t>神的律法</a:t>
                      </a:r>
                    </a:p>
                  </a:txBody>
                  <a:tcPr/>
                </a:tc>
                <a:tc>
                  <a:txBody>
                    <a:bodyPr/>
                    <a:lstStyle/>
                    <a:p>
                      <a:r>
                        <a:rPr lang="zh-CN" altLang="en-US" sz="1400" b="0" i="0" u="none" strike="noStrike" cap="none">
                          <a:solidFill>
                            <a:srgbClr val="000000"/>
                          </a:solidFill>
                          <a:effectLst/>
                          <a:latin typeface="Arial"/>
                          <a:ea typeface="Arial"/>
                          <a:cs typeface="Arial"/>
                          <a:sym typeface="Arial"/>
                        </a:rPr>
                        <a:t>训蒙的师傅</a:t>
                      </a:r>
                      <a:endParaRPr lang="en-US"/>
                    </a:p>
                  </a:txBody>
                  <a:tcPr/>
                </a:tc>
                <a:tc>
                  <a:txBody>
                    <a:bodyPr/>
                    <a:lstStyle/>
                    <a:p>
                      <a:r>
                        <a:rPr lang="en-US"/>
                        <a:t>基督完全律法</a:t>
                      </a:r>
                    </a:p>
                  </a:txBody>
                  <a:tcPr/>
                </a:tc>
                <a:extLst>
                  <a:ext uri="{0D108BD9-81ED-4DB2-BD59-A6C34878D82A}">
                    <a16:rowId xmlns:a16="http://schemas.microsoft.com/office/drawing/2014/main" val="595640102"/>
                  </a:ext>
                </a:extLst>
              </a:tr>
              <a:tr h="454706">
                <a:tc>
                  <a:txBody>
                    <a:bodyPr/>
                    <a:lstStyle/>
                    <a:p>
                      <a:r>
                        <a:rPr lang="en-US"/>
                        <a:t>约的印记</a:t>
                      </a:r>
                    </a:p>
                  </a:txBody>
                  <a:tcPr/>
                </a:tc>
                <a:tc>
                  <a:txBody>
                    <a:bodyPr/>
                    <a:lstStyle/>
                    <a:p>
                      <a:r>
                        <a:rPr lang="en-US"/>
                        <a:t>割礼</a:t>
                      </a:r>
                    </a:p>
                  </a:txBody>
                  <a:tcPr/>
                </a:tc>
                <a:tc>
                  <a:txBody>
                    <a:bodyPr/>
                    <a:lstStyle/>
                    <a:p>
                      <a:r>
                        <a:rPr lang="en-US"/>
                        <a:t>洗礼</a:t>
                      </a:r>
                    </a:p>
                  </a:txBody>
                  <a:tcPr/>
                </a:tc>
                <a:extLst>
                  <a:ext uri="{0D108BD9-81ED-4DB2-BD59-A6C34878D82A}">
                    <a16:rowId xmlns:a16="http://schemas.microsoft.com/office/drawing/2014/main" val="2003711718"/>
                  </a:ext>
                </a:extLst>
              </a:tr>
              <a:tr h="454706">
                <a:tc>
                  <a:txBody>
                    <a:bodyPr/>
                    <a:lstStyle/>
                    <a:p>
                      <a:r>
                        <a:rPr lang="en-US"/>
                        <a:t>祭司</a:t>
                      </a:r>
                    </a:p>
                  </a:txBody>
                  <a:tcPr/>
                </a:tc>
                <a:tc>
                  <a:txBody>
                    <a:bodyPr/>
                    <a:lstStyle/>
                    <a:p>
                      <a:r>
                        <a:rPr lang="en-US"/>
                        <a:t>有罪</a:t>
                      </a:r>
                      <a:r>
                        <a:rPr lang="zh-CN" altLang="en-US"/>
                        <a:t>、会离世</a:t>
                      </a:r>
                      <a:endParaRPr lang="en-US"/>
                    </a:p>
                  </a:txBody>
                  <a:tcPr/>
                </a:tc>
                <a:tc>
                  <a:txBody>
                    <a:bodyPr/>
                    <a:lstStyle/>
                    <a:p>
                      <a:r>
                        <a:rPr lang="en-US"/>
                        <a:t>无罪</a:t>
                      </a:r>
                      <a:r>
                        <a:rPr lang="zh-CN" altLang="en-US"/>
                        <a:t>、永远代求</a:t>
                      </a:r>
                      <a:endParaRPr lang="en-US"/>
                    </a:p>
                  </a:txBody>
                  <a:tcPr/>
                </a:tc>
                <a:extLst>
                  <a:ext uri="{0D108BD9-81ED-4DB2-BD59-A6C34878D82A}">
                    <a16:rowId xmlns:a16="http://schemas.microsoft.com/office/drawing/2014/main" val="421671567"/>
                  </a:ext>
                </a:extLst>
              </a:tr>
              <a:tr h="454706">
                <a:tc>
                  <a:txBody>
                    <a:bodyPr/>
                    <a:lstStyle/>
                    <a:p>
                      <a:r>
                        <a:rPr lang="en-US"/>
                        <a:t>祭物</a:t>
                      </a:r>
                    </a:p>
                  </a:txBody>
                  <a:tcPr/>
                </a:tc>
                <a:tc>
                  <a:txBody>
                    <a:bodyPr/>
                    <a:lstStyle/>
                    <a:p>
                      <a:r>
                        <a:rPr lang="en-US"/>
                        <a:t>牛</a:t>
                      </a:r>
                      <a:r>
                        <a:rPr lang="zh-CN" altLang="en-US"/>
                        <a:t>、羊</a:t>
                      </a:r>
                      <a:endParaRPr lang="en-US"/>
                    </a:p>
                  </a:txBody>
                  <a:tcPr/>
                </a:tc>
                <a:tc>
                  <a:txBody>
                    <a:bodyPr/>
                    <a:lstStyle/>
                    <a:p>
                      <a:r>
                        <a:rPr lang="en-US"/>
                        <a:t>神的羔羊</a:t>
                      </a:r>
                    </a:p>
                  </a:txBody>
                  <a:tcPr/>
                </a:tc>
                <a:extLst>
                  <a:ext uri="{0D108BD9-81ED-4DB2-BD59-A6C34878D82A}">
                    <a16:rowId xmlns:a16="http://schemas.microsoft.com/office/drawing/2014/main" val="3455638487"/>
                  </a:ext>
                </a:extLst>
              </a:tr>
              <a:tr h="454706">
                <a:tc>
                  <a:txBody>
                    <a:bodyPr/>
                    <a:lstStyle/>
                    <a:p>
                      <a:r>
                        <a:rPr lang="en-US"/>
                        <a:t>君王</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t>有罪</a:t>
                      </a:r>
                      <a:r>
                        <a:rPr lang="zh-CN" altLang="en-US"/>
                        <a:t>、会离世</a:t>
                      </a:r>
                      <a:endParaRPr lang="en-US"/>
                    </a:p>
                  </a:txBody>
                  <a:tcPr/>
                </a:tc>
                <a:tc>
                  <a:txBody>
                    <a:bodyPr/>
                    <a:lstStyle/>
                    <a:p>
                      <a:r>
                        <a:rPr lang="en-US"/>
                        <a:t>无罪</a:t>
                      </a:r>
                      <a:r>
                        <a:rPr lang="zh-CN" altLang="en-US"/>
                        <a:t>、永远做王</a:t>
                      </a:r>
                      <a:endParaRPr lang="en-US"/>
                    </a:p>
                  </a:txBody>
                  <a:tcPr/>
                </a:tc>
                <a:extLst>
                  <a:ext uri="{0D108BD9-81ED-4DB2-BD59-A6C34878D82A}">
                    <a16:rowId xmlns:a16="http://schemas.microsoft.com/office/drawing/2014/main" val="3926720958"/>
                  </a:ext>
                </a:extLst>
              </a:tr>
              <a:tr h="454706">
                <a:tc>
                  <a:txBody>
                    <a:bodyPr/>
                    <a:lstStyle/>
                    <a:p>
                      <a:r>
                        <a:rPr lang="en-US"/>
                        <a:t>先知</a:t>
                      </a:r>
                    </a:p>
                  </a:txBody>
                  <a:tcPr/>
                </a:tc>
                <a:tc>
                  <a:txBody>
                    <a:bodyPr/>
                    <a:lstStyle/>
                    <a:p>
                      <a:r>
                        <a:rPr lang="en-US"/>
                        <a:t>预言基督到来</a:t>
                      </a:r>
                    </a:p>
                  </a:txBody>
                  <a:tcPr/>
                </a:tc>
                <a:tc>
                  <a:txBody>
                    <a:bodyPr/>
                    <a:lstStyle/>
                    <a:p>
                      <a:r>
                        <a:rPr lang="en-US"/>
                        <a:t>基督要来的先知</a:t>
                      </a:r>
                    </a:p>
                  </a:txBody>
                  <a:tcPr/>
                </a:tc>
                <a:extLst>
                  <a:ext uri="{0D108BD9-81ED-4DB2-BD59-A6C34878D82A}">
                    <a16:rowId xmlns:a16="http://schemas.microsoft.com/office/drawing/2014/main" val="2920316013"/>
                  </a:ext>
                </a:extLst>
              </a:tr>
            </a:tbl>
          </a:graphicData>
        </a:graphic>
      </p:graphicFrame>
    </p:spTree>
    <p:extLst>
      <p:ext uri="{BB962C8B-B14F-4D97-AF65-F5344CB8AC3E}">
        <p14:creationId xmlns:p14="http://schemas.microsoft.com/office/powerpoint/2010/main" val="36507788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508CCE1-DFD5-2666-B653-F8437A7AF382}"/>
              </a:ext>
            </a:extLst>
          </p:cNvPr>
          <p:cNvGraphicFramePr>
            <a:graphicFrameLocks noGrp="1"/>
          </p:cNvGraphicFramePr>
          <p:nvPr>
            <p:extLst>
              <p:ext uri="{D42A27DB-BD31-4B8C-83A1-F6EECF244321}">
                <p14:modId xmlns:p14="http://schemas.microsoft.com/office/powerpoint/2010/main" val="3702778512"/>
              </p:ext>
            </p:extLst>
          </p:nvPr>
        </p:nvGraphicFramePr>
        <p:xfrm>
          <a:off x="237744" y="64008"/>
          <a:ext cx="8769096" cy="5065220"/>
        </p:xfrm>
        <a:graphic>
          <a:graphicData uri="http://schemas.openxmlformats.org/drawingml/2006/table">
            <a:tbl>
              <a:tblPr firstRow="1" bandRow="1">
                <a:tableStyleId>{D1D81276-BDB1-4ABD-A3D7-FF6D8F232593}</a:tableStyleId>
              </a:tblPr>
              <a:tblGrid>
                <a:gridCol w="2923032">
                  <a:extLst>
                    <a:ext uri="{9D8B030D-6E8A-4147-A177-3AD203B41FA5}">
                      <a16:colId xmlns:a16="http://schemas.microsoft.com/office/drawing/2014/main" val="1210084958"/>
                    </a:ext>
                  </a:extLst>
                </a:gridCol>
                <a:gridCol w="2923032">
                  <a:extLst>
                    <a:ext uri="{9D8B030D-6E8A-4147-A177-3AD203B41FA5}">
                      <a16:colId xmlns:a16="http://schemas.microsoft.com/office/drawing/2014/main" val="518528613"/>
                    </a:ext>
                  </a:extLst>
                </a:gridCol>
                <a:gridCol w="2923032">
                  <a:extLst>
                    <a:ext uri="{9D8B030D-6E8A-4147-A177-3AD203B41FA5}">
                      <a16:colId xmlns:a16="http://schemas.microsoft.com/office/drawing/2014/main" val="3598792599"/>
                    </a:ext>
                  </a:extLst>
                </a:gridCol>
              </a:tblGrid>
              <a:tr h="454706">
                <a:tc>
                  <a:txBody>
                    <a:bodyPr/>
                    <a:lstStyle/>
                    <a:p>
                      <a:endParaRPr lang="en-US"/>
                    </a:p>
                  </a:txBody>
                  <a:tcPr/>
                </a:tc>
                <a:tc>
                  <a:txBody>
                    <a:bodyPr/>
                    <a:lstStyle/>
                    <a:p>
                      <a:r>
                        <a:rPr lang="en-US"/>
                        <a:t>旧约</a:t>
                      </a:r>
                      <a:r>
                        <a:rPr lang="zh-CN" altLang="en-US"/>
                        <a:t> </a:t>
                      </a:r>
                      <a:r>
                        <a:rPr lang="en-US" altLang="zh-CN"/>
                        <a:t>old covenant</a:t>
                      </a:r>
                      <a:endParaRPr lang="en-US"/>
                    </a:p>
                  </a:txBody>
                  <a:tcPr/>
                </a:tc>
                <a:tc>
                  <a:txBody>
                    <a:bodyPr/>
                    <a:lstStyle/>
                    <a:p>
                      <a:r>
                        <a:rPr lang="en-US"/>
                        <a:t>新约</a:t>
                      </a:r>
                      <a:r>
                        <a:rPr lang="zh-CN" altLang="en-US"/>
                        <a:t> </a:t>
                      </a:r>
                      <a:r>
                        <a:rPr lang="en-US" altLang="zh-CN"/>
                        <a:t>new covenant</a:t>
                      </a:r>
                      <a:endParaRPr lang="en-US"/>
                    </a:p>
                  </a:txBody>
                  <a:tcPr/>
                </a:tc>
                <a:extLst>
                  <a:ext uri="{0D108BD9-81ED-4DB2-BD59-A6C34878D82A}">
                    <a16:rowId xmlns:a16="http://schemas.microsoft.com/office/drawing/2014/main" val="217154201"/>
                  </a:ext>
                </a:extLst>
              </a:tr>
              <a:tr h="454706">
                <a:tc>
                  <a:txBody>
                    <a:bodyPr/>
                    <a:lstStyle/>
                    <a:p>
                      <a:r>
                        <a:rPr lang="en-US"/>
                        <a:t>旧约礼仪</a:t>
                      </a:r>
                    </a:p>
                  </a:txBody>
                  <a:tcPr/>
                </a:tc>
                <a:tc>
                  <a:txBody>
                    <a:bodyPr/>
                    <a:lstStyle/>
                    <a:p>
                      <a:r>
                        <a:rPr lang="en-US"/>
                        <a:t>预表基督</a:t>
                      </a:r>
                    </a:p>
                  </a:txBody>
                  <a:tcPr/>
                </a:tc>
                <a:tc>
                  <a:txBody>
                    <a:bodyPr/>
                    <a:lstStyle/>
                    <a:p>
                      <a:r>
                        <a:rPr lang="en-US"/>
                        <a:t>基督到来</a:t>
                      </a:r>
                    </a:p>
                  </a:txBody>
                  <a:tcPr/>
                </a:tc>
                <a:extLst>
                  <a:ext uri="{0D108BD9-81ED-4DB2-BD59-A6C34878D82A}">
                    <a16:rowId xmlns:a16="http://schemas.microsoft.com/office/drawing/2014/main" val="934400165"/>
                  </a:ext>
                </a:extLst>
              </a:tr>
              <a:tr h="454706">
                <a:tc>
                  <a:txBody>
                    <a:bodyPr/>
                    <a:lstStyle/>
                    <a:p>
                      <a:r>
                        <a:rPr lang="en-US"/>
                        <a:t>中保</a:t>
                      </a:r>
                    </a:p>
                  </a:txBody>
                  <a:tcPr/>
                </a:tc>
                <a:tc>
                  <a:txBody>
                    <a:bodyPr/>
                    <a:lstStyle/>
                    <a:p>
                      <a:r>
                        <a:rPr lang="zh-CN" altLang="en-US" sz="1400" b="0" i="0" u="none" strike="noStrike" cap="none">
                          <a:solidFill>
                            <a:srgbClr val="000000"/>
                          </a:solidFill>
                          <a:effectLst/>
                          <a:latin typeface="Arial"/>
                          <a:ea typeface="Arial"/>
                          <a:cs typeface="Arial"/>
                          <a:sym typeface="Arial"/>
                        </a:rPr>
                        <a:t>摩西</a:t>
                      </a:r>
                      <a:endParaRPr lang="en-US"/>
                    </a:p>
                  </a:txBody>
                  <a:tcPr/>
                </a:tc>
                <a:tc>
                  <a:txBody>
                    <a:bodyPr/>
                    <a:lstStyle/>
                    <a:p>
                      <a:r>
                        <a:rPr lang="en-US"/>
                        <a:t>神的儿子基督</a:t>
                      </a:r>
                    </a:p>
                  </a:txBody>
                  <a:tcPr/>
                </a:tc>
                <a:extLst>
                  <a:ext uri="{0D108BD9-81ED-4DB2-BD59-A6C34878D82A}">
                    <a16:rowId xmlns:a16="http://schemas.microsoft.com/office/drawing/2014/main" val="595640102"/>
                  </a:ext>
                </a:extLst>
              </a:tr>
              <a:tr h="454706">
                <a:tc>
                  <a:txBody>
                    <a:bodyPr/>
                    <a:lstStyle/>
                    <a:p>
                      <a:r>
                        <a:rPr lang="en-US"/>
                        <a:t>耶路撒冷</a:t>
                      </a:r>
                    </a:p>
                  </a:txBody>
                  <a:tcPr/>
                </a:tc>
                <a:tc>
                  <a:txBody>
                    <a:bodyPr/>
                    <a:lstStyle/>
                    <a:p>
                      <a:r>
                        <a:rPr lang="en-US"/>
                        <a:t>在迦南地</a:t>
                      </a:r>
                    </a:p>
                  </a:txBody>
                  <a:tcPr/>
                </a:tc>
                <a:tc>
                  <a:txBody>
                    <a:bodyPr/>
                    <a:lstStyle/>
                    <a:p>
                      <a:r>
                        <a:rPr lang="en-US"/>
                        <a:t>天上的耶路撒冷</a:t>
                      </a:r>
                      <a:r>
                        <a:rPr lang="zh-CN" altLang="en-US" sz="1400" b="0" i="0" u="none" strike="noStrike" cap="none">
                          <a:solidFill>
                            <a:srgbClr val="000000"/>
                          </a:solidFill>
                          <a:effectLst/>
                          <a:latin typeface="Arial"/>
                          <a:ea typeface="Arial"/>
                          <a:cs typeface="Arial"/>
                          <a:sym typeface="Arial"/>
                        </a:rPr>
                        <a:t>（加</a:t>
                      </a:r>
                      <a:r>
                        <a:rPr lang="en-US" altLang="zh-CN" sz="1400" b="0" i="0" u="none" strike="noStrike" cap="none">
                          <a:solidFill>
                            <a:srgbClr val="000000"/>
                          </a:solidFill>
                          <a:effectLst/>
                          <a:latin typeface="Arial"/>
                          <a:ea typeface="Arial"/>
                          <a:cs typeface="Arial"/>
                          <a:sym typeface="Arial"/>
                        </a:rPr>
                        <a:t>4:26; </a:t>
                      </a:r>
                      <a:r>
                        <a:rPr lang="zh-CN" altLang="en-US" sz="1400" b="0" i="0" u="none" strike="noStrike" cap="none">
                          <a:solidFill>
                            <a:srgbClr val="000000"/>
                          </a:solidFill>
                          <a:effectLst/>
                          <a:latin typeface="Arial"/>
                          <a:ea typeface="Arial"/>
                          <a:cs typeface="Arial"/>
                          <a:sym typeface="Arial"/>
                        </a:rPr>
                        <a:t>启</a:t>
                      </a:r>
                      <a:r>
                        <a:rPr lang="en-US" altLang="zh-CN" sz="1400" b="0" i="0" u="none" strike="noStrike" cap="none">
                          <a:solidFill>
                            <a:srgbClr val="000000"/>
                          </a:solidFill>
                          <a:effectLst/>
                          <a:latin typeface="Arial"/>
                          <a:ea typeface="Arial"/>
                          <a:cs typeface="Arial"/>
                          <a:sym typeface="Arial"/>
                        </a:rPr>
                        <a:t>21:2)</a:t>
                      </a:r>
                      <a:r>
                        <a:rPr lang="en-SG">
                          <a:effectLst/>
                        </a:rPr>
                        <a:t> </a:t>
                      </a:r>
                      <a:endParaRPr lang="en-US"/>
                    </a:p>
                  </a:txBody>
                  <a:tcPr/>
                </a:tc>
                <a:extLst>
                  <a:ext uri="{0D108BD9-81ED-4DB2-BD59-A6C34878D82A}">
                    <a16:rowId xmlns:a16="http://schemas.microsoft.com/office/drawing/2014/main" val="2003711718"/>
                  </a:ext>
                </a:extLst>
              </a:tr>
              <a:tr h="454706">
                <a:tc>
                  <a:txBody>
                    <a:bodyPr/>
                    <a:lstStyle/>
                    <a:p>
                      <a:r>
                        <a:rPr lang="en-US"/>
                        <a:t>心</a:t>
                      </a:r>
                    </a:p>
                  </a:txBody>
                  <a:tcPr/>
                </a:tc>
                <a:tc>
                  <a:txBody>
                    <a:bodyPr/>
                    <a:lstStyle/>
                    <a:p>
                      <a:r>
                        <a:rPr lang="en-US"/>
                        <a:t>绝大部分</a:t>
                      </a:r>
                      <a:r>
                        <a:rPr lang="zh-CN" altLang="en-US" sz="1400" b="0" i="0" u="none" strike="noStrike" cap="none">
                          <a:solidFill>
                            <a:srgbClr val="000000"/>
                          </a:solidFill>
                          <a:effectLst/>
                          <a:latin typeface="Arial"/>
                          <a:ea typeface="Arial"/>
                          <a:cs typeface="Arial"/>
                          <a:sym typeface="Arial"/>
                        </a:rPr>
                        <a:t>心未受割礼</a:t>
                      </a:r>
                      <a:r>
                        <a:rPr lang="en-SG">
                          <a:effectLst/>
                        </a:rPr>
                        <a:t> </a:t>
                      </a:r>
                      <a:r>
                        <a:rPr lang="zh-CN" altLang="en-US" sz="1400" b="0" i="0" u="none" strike="noStrike" cap="none">
                          <a:solidFill>
                            <a:srgbClr val="000000"/>
                          </a:solidFill>
                          <a:effectLst/>
                          <a:latin typeface="Arial"/>
                          <a:ea typeface="Arial"/>
                          <a:cs typeface="Arial"/>
                          <a:sym typeface="Arial"/>
                        </a:rPr>
                        <a:t>（申</a:t>
                      </a:r>
                      <a:r>
                        <a:rPr lang="en-SG" sz="1400" b="0" i="0" u="none" strike="noStrike" cap="none">
                          <a:solidFill>
                            <a:srgbClr val="000000"/>
                          </a:solidFill>
                          <a:effectLst/>
                          <a:latin typeface="Arial"/>
                          <a:ea typeface="Arial"/>
                          <a:cs typeface="Arial"/>
                          <a:sym typeface="Arial"/>
                        </a:rPr>
                        <a:t>10:16; 30:6; </a:t>
                      </a:r>
                      <a:r>
                        <a:rPr lang="zh-CN" altLang="en-US" sz="1400" b="0" i="0" u="none" strike="noStrike" cap="none">
                          <a:solidFill>
                            <a:srgbClr val="000000"/>
                          </a:solidFill>
                          <a:effectLst/>
                          <a:latin typeface="Arial"/>
                          <a:ea typeface="Arial"/>
                          <a:cs typeface="Arial"/>
                          <a:sym typeface="Arial"/>
                        </a:rPr>
                        <a:t>耶</a:t>
                      </a:r>
                      <a:r>
                        <a:rPr lang="en-SG" sz="1400" b="0" i="0" u="none" strike="noStrike" cap="none">
                          <a:solidFill>
                            <a:srgbClr val="000000"/>
                          </a:solidFill>
                          <a:effectLst/>
                          <a:latin typeface="Arial"/>
                          <a:ea typeface="Arial"/>
                          <a:cs typeface="Arial"/>
                          <a:sym typeface="Arial"/>
                        </a:rPr>
                        <a:t>4:4; 9:26 </a:t>
                      </a:r>
                      <a:r>
                        <a:rPr lang="zh-CN" altLang="en-US" sz="1400" b="0" i="0" u="none" strike="noStrike" cap="none">
                          <a:solidFill>
                            <a:srgbClr val="000000"/>
                          </a:solidFill>
                          <a:effectLst/>
                          <a:latin typeface="Arial"/>
                          <a:ea typeface="Arial"/>
                          <a:cs typeface="Arial"/>
                          <a:sym typeface="Arial"/>
                        </a:rPr>
                        <a:t>）</a:t>
                      </a:r>
                      <a:r>
                        <a:rPr lang="en-SG">
                          <a:effectLst/>
                        </a:rPr>
                        <a:t> </a:t>
                      </a:r>
                      <a:endParaRPr lang="en-US"/>
                    </a:p>
                  </a:txBody>
                  <a:tcPr/>
                </a:tc>
                <a:tc>
                  <a:txBody>
                    <a:bodyPr/>
                    <a:lstStyle/>
                    <a:p>
                      <a:r>
                        <a:rPr lang="zh-CN" altLang="en-US" sz="1400" b="0" i="0" u="none" strike="noStrike" cap="none">
                          <a:solidFill>
                            <a:srgbClr val="000000"/>
                          </a:solidFill>
                          <a:effectLst/>
                          <a:latin typeface="Arial"/>
                          <a:ea typeface="Arial"/>
                          <a:cs typeface="Arial"/>
                          <a:sym typeface="Arial"/>
                        </a:rPr>
                        <a:t>除掉石心，赐给你们肉心 （结</a:t>
                      </a:r>
                      <a:r>
                        <a:rPr lang="en-US" altLang="zh-CN" sz="1400" b="0" i="0" u="none" strike="noStrike" cap="none">
                          <a:solidFill>
                            <a:srgbClr val="000000"/>
                          </a:solidFill>
                          <a:effectLst/>
                          <a:latin typeface="Arial"/>
                          <a:ea typeface="Arial"/>
                          <a:cs typeface="Arial"/>
                          <a:sym typeface="Arial"/>
                        </a:rPr>
                        <a:t>36:26</a:t>
                      </a:r>
                      <a:r>
                        <a:rPr lang="zh-CN" altLang="en-US" sz="1400" b="0" i="0" u="none" strike="noStrike" cap="none">
                          <a:solidFill>
                            <a:srgbClr val="000000"/>
                          </a:solidFill>
                          <a:effectLst/>
                          <a:latin typeface="Arial"/>
                          <a:ea typeface="Arial"/>
                          <a:cs typeface="Arial"/>
                          <a:sym typeface="Arial"/>
                        </a:rPr>
                        <a:t>）。</a:t>
                      </a:r>
                      <a:r>
                        <a:rPr lang="en-SG">
                          <a:effectLst/>
                        </a:rPr>
                        <a:t> 圣灵的重生</a:t>
                      </a:r>
                      <a:endParaRPr lang="en-US"/>
                    </a:p>
                  </a:txBody>
                  <a:tcPr/>
                </a:tc>
                <a:extLst>
                  <a:ext uri="{0D108BD9-81ED-4DB2-BD59-A6C34878D82A}">
                    <a16:rowId xmlns:a16="http://schemas.microsoft.com/office/drawing/2014/main" val="421671567"/>
                  </a:ext>
                </a:extLst>
              </a:tr>
              <a:tr h="454706">
                <a:tc>
                  <a:txBody>
                    <a:bodyPr/>
                    <a:lstStyle/>
                    <a:p>
                      <a:r>
                        <a:rPr lang="en-US"/>
                        <a:t>以色列</a:t>
                      </a:r>
                    </a:p>
                  </a:txBody>
                  <a:tcPr/>
                </a:tc>
                <a:tc>
                  <a:txBody>
                    <a:bodyPr/>
                    <a:lstStyle/>
                    <a:p>
                      <a:r>
                        <a:rPr lang="en-US"/>
                        <a:t>小部分外邦人</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t>外邦人是亚伯拉罕后裔</a:t>
                      </a:r>
                    </a:p>
                  </a:txBody>
                  <a:tcPr/>
                </a:tc>
                <a:extLst>
                  <a:ext uri="{0D108BD9-81ED-4DB2-BD59-A6C34878D82A}">
                    <a16:rowId xmlns:a16="http://schemas.microsoft.com/office/drawing/2014/main" val="3455638487"/>
                  </a:ext>
                </a:extLst>
              </a:tr>
              <a:tr h="454706">
                <a:tc>
                  <a:txBody>
                    <a:bodyPr/>
                    <a:lstStyle/>
                    <a:p>
                      <a:r>
                        <a:rPr lang="en-US"/>
                        <a:t>圣灵</a:t>
                      </a:r>
                    </a:p>
                  </a:txBody>
                  <a:tcPr/>
                </a:tc>
                <a:tc>
                  <a:txBody>
                    <a:bodyPr/>
                    <a:lstStyle/>
                    <a:p>
                      <a:r>
                        <a:rPr lang="en-US"/>
                        <a:t>一部分人</a:t>
                      </a:r>
                    </a:p>
                  </a:txBody>
                  <a:tcPr/>
                </a:tc>
                <a:tc>
                  <a:txBody>
                    <a:bodyPr/>
                    <a:lstStyle/>
                    <a:p>
                      <a:r>
                        <a:rPr lang="en-US"/>
                        <a:t>所有信基督的人</a:t>
                      </a:r>
                    </a:p>
                  </a:txBody>
                  <a:tcPr/>
                </a:tc>
                <a:extLst>
                  <a:ext uri="{0D108BD9-81ED-4DB2-BD59-A6C34878D82A}">
                    <a16:rowId xmlns:a16="http://schemas.microsoft.com/office/drawing/2014/main" val="3926720958"/>
                  </a:ext>
                </a:extLst>
              </a:tr>
              <a:tr h="454706">
                <a:tc>
                  <a:txBody>
                    <a:bodyPr/>
                    <a:lstStyle/>
                    <a:p>
                      <a:r>
                        <a:rPr lang="en-US"/>
                        <a:t>圣经</a:t>
                      </a:r>
                    </a:p>
                  </a:txBody>
                  <a:tcPr/>
                </a:tc>
                <a:tc>
                  <a:txBody>
                    <a:bodyPr/>
                    <a:lstStyle/>
                    <a:p>
                      <a:r>
                        <a:rPr lang="en-US"/>
                        <a:t>一部分</a:t>
                      </a:r>
                    </a:p>
                  </a:txBody>
                  <a:tcPr/>
                </a:tc>
                <a:tc>
                  <a:txBody>
                    <a:bodyPr/>
                    <a:lstStyle/>
                    <a:p>
                      <a:r>
                        <a:rPr lang="en-US"/>
                        <a:t>启示完毕</a:t>
                      </a:r>
                    </a:p>
                  </a:txBody>
                  <a:tcPr/>
                </a:tc>
                <a:extLst>
                  <a:ext uri="{0D108BD9-81ED-4DB2-BD59-A6C34878D82A}">
                    <a16:rowId xmlns:a16="http://schemas.microsoft.com/office/drawing/2014/main" val="2920316013"/>
                  </a:ext>
                </a:extLst>
              </a:tr>
              <a:tr h="45470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50792427"/>
                  </a:ext>
                </a:extLst>
              </a:tr>
              <a:tr h="45470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13111573"/>
                  </a:ext>
                </a:extLst>
              </a:tr>
              <a:tr h="45470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72514763"/>
                  </a:ext>
                </a:extLst>
              </a:tr>
            </a:tbl>
          </a:graphicData>
        </a:graphic>
      </p:graphicFrame>
    </p:spTree>
    <p:extLst>
      <p:ext uri="{BB962C8B-B14F-4D97-AF65-F5344CB8AC3E}">
        <p14:creationId xmlns:p14="http://schemas.microsoft.com/office/powerpoint/2010/main" val="231230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5"/>
          <p:cNvSpPr/>
          <p:nvPr/>
        </p:nvSpPr>
        <p:spPr>
          <a:xfrm>
            <a:off x="-128700" y="1310772"/>
            <a:ext cx="9401400" cy="1428900"/>
          </a:xfrm>
          <a:prstGeom prst="rect">
            <a:avLst/>
          </a:prstGeom>
          <a:solidFill>
            <a:srgbClr val="FFFAFA">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5"/>
          <p:cNvSpPr txBox="1">
            <a:spLocks noGrp="1"/>
          </p:cNvSpPr>
          <p:nvPr>
            <p:ph type="title"/>
          </p:nvPr>
        </p:nvSpPr>
        <p:spPr>
          <a:xfrm>
            <a:off x="1393778" y="1325481"/>
            <a:ext cx="6356443" cy="146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2">
                    <a:lumMod val="50000"/>
                  </a:schemeClr>
                </a:solidFill>
              </a:rPr>
              <a:t>旧约与新约的关系</a:t>
            </a:r>
            <a:endParaRPr>
              <a:solidFill>
                <a:schemeClr val="bg2">
                  <a:lumMod val="50000"/>
                </a:schemeClr>
              </a:solidFill>
            </a:endParaRPr>
          </a:p>
        </p:txBody>
      </p:sp>
      <p:sp>
        <p:nvSpPr>
          <p:cNvPr id="280" name="Google Shape;280;p45"/>
          <p:cNvSpPr txBox="1">
            <a:spLocks noGrp="1"/>
          </p:cNvSpPr>
          <p:nvPr>
            <p:ph type="subTitle" idx="1"/>
          </p:nvPr>
        </p:nvSpPr>
        <p:spPr>
          <a:xfrm>
            <a:off x="2135549" y="3151127"/>
            <a:ext cx="4872900" cy="67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SG"/>
              <a:t>Relation between Old and New covenants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3F63B8-0B47-8216-7494-B9DD9ECE3A8B}"/>
              </a:ext>
            </a:extLst>
          </p:cNvPr>
          <p:cNvPicPr>
            <a:picLocks noChangeAspect="1"/>
          </p:cNvPicPr>
          <p:nvPr/>
        </p:nvPicPr>
        <p:blipFill rotWithShape="1">
          <a:blip r:embed="rId2"/>
          <a:srcRect l="14079" r="28036" b="5567"/>
          <a:stretch/>
        </p:blipFill>
        <p:spPr>
          <a:xfrm>
            <a:off x="2324860" y="1603512"/>
            <a:ext cx="2320313" cy="2138470"/>
          </a:xfrm>
          <a:prstGeom prst="rect">
            <a:avLst/>
          </a:prstGeom>
        </p:spPr>
      </p:pic>
      <p:pic>
        <p:nvPicPr>
          <p:cNvPr id="7" name="Picture 6">
            <a:extLst>
              <a:ext uri="{FF2B5EF4-FFF2-40B4-BE49-F238E27FC236}">
                <a16:creationId xmlns:a16="http://schemas.microsoft.com/office/drawing/2014/main" id="{5C6AF673-1F46-AF04-3C6E-0EF5B1B3ADCE}"/>
              </a:ext>
            </a:extLst>
          </p:cNvPr>
          <p:cNvPicPr>
            <a:picLocks noChangeAspect="1"/>
          </p:cNvPicPr>
          <p:nvPr/>
        </p:nvPicPr>
        <p:blipFill rotWithShape="1">
          <a:blip r:embed="rId3"/>
          <a:srcRect l="11096" r="12377"/>
          <a:stretch/>
        </p:blipFill>
        <p:spPr>
          <a:xfrm>
            <a:off x="4645173" y="1611480"/>
            <a:ext cx="2008932" cy="2138470"/>
          </a:xfrm>
          <a:prstGeom prst="rect">
            <a:avLst/>
          </a:prstGeom>
        </p:spPr>
      </p:pic>
      <p:sp>
        <p:nvSpPr>
          <p:cNvPr id="8" name="TextBox 7">
            <a:extLst>
              <a:ext uri="{FF2B5EF4-FFF2-40B4-BE49-F238E27FC236}">
                <a16:creationId xmlns:a16="http://schemas.microsoft.com/office/drawing/2014/main" id="{B718B22E-A5C9-9AC3-D7E9-A21DD908D709}"/>
              </a:ext>
            </a:extLst>
          </p:cNvPr>
          <p:cNvSpPr txBox="1"/>
          <p:nvPr/>
        </p:nvSpPr>
        <p:spPr>
          <a:xfrm>
            <a:off x="6654105" y="3922174"/>
            <a:ext cx="1210588" cy="400110"/>
          </a:xfrm>
          <a:prstGeom prst="rect">
            <a:avLst/>
          </a:prstGeom>
          <a:noFill/>
        </p:spPr>
        <p:txBody>
          <a:bodyPr wrap="none" rtlCol="0">
            <a:spAutoFit/>
          </a:bodyPr>
          <a:lstStyle/>
          <a:p>
            <a:r>
              <a:rPr lang="zh-CN" altLang="en-US" sz="2000"/>
              <a:t>为你而生</a:t>
            </a:r>
            <a:endParaRPr lang="en-US" sz="2000"/>
          </a:p>
        </p:txBody>
      </p:sp>
      <p:pic>
        <p:nvPicPr>
          <p:cNvPr id="9" name="Picture 8">
            <a:extLst>
              <a:ext uri="{FF2B5EF4-FFF2-40B4-BE49-F238E27FC236}">
                <a16:creationId xmlns:a16="http://schemas.microsoft.com/office/drawing/2014/main" id="{FD670534-29B2-3B55-35F4-BB2116E54095}"/>
              </a:ext>
            </a:extLst>
          </p:cNvPr>
          <p:cNvPicPr>
            <a:picLocks noChangeAspect="1"/>
          </p:cNvPicPr>
          <p:nvPr/>
        </p:nvPicPr>
        <p:blipFill>
          <a:blip r:embed="rId4"/>
          <a:stretch>
            <a:fillRect/>
          </a:stretch>
        </p:blipFill>
        <p:spPr>
          <a:xfrm>
            <a:off x="7945165" y="1611480"/>
            <a:ext cx="1198835" cy="2130502"/>
          </a:xfrm>
          <a:prstGeom prst="rect">
            <a:avLst/>
          </a:prstGeom>
        </p:spPr>
      </p:pic>
      <p:sp>
        <p:nvSpPr>
          <p:cNvPr id="10" name="TextBox 9">
            <a:extLst>
              <a:ext uri="{FF2B5EF4-FFF2-40B4-BE49-F238E27FC236}">
                <a16:creationId xmlns:a16="http://schemas.microsoft.com/office/drawing/2014/main" id="{64310A80-F628-9A6C-2192-0F688026E9D1}"/>
              </a:ext>
            </a:extLst>
          </p:cNvPr>
          <p:cNvSpPr txBox="1"/>
          <p:nvPr/>
        </p:nvSpPr>
        <p:spPr>
          <a:xfrm>
            <a:off x="8033871" y="3895200"/>
            <a:ext cx="1210588" cy="400110"/>
          </a:xfrm>
          <a:prstGeom prst="rect">
            <a:avLst/>
          </a:prstGeom>
          <a:noFill/>
        </p:spPr>
        <p:txBody>
          <a:bodyPr wrap="none" rtlCol="0">
            <a:spAutoFit/>
          </a:bodyPr>
          <a:lstStyle/>
          <a:p>
            <a:r>
              <a:rPr lang="zh-CN" altLang="en-US" sz="2000"/>
              <a:t>为你而死</a:t>
            </a:r>
            <a:endParaRPr lang="en-US" sz="2000"/>
          </a:p>
        </p:txBody>
      </p:sp>
      <p:sp>
        <p:nvSpPr>
          <p:cNvPr id="11" name="TextBox 10">
            <a:extLst>
              <a:ext uri="{FF2B5EF4-FFF2-40B4-BE49-F238E27FC236}">
                <a16:creationId xmlns:a16="http://schemas.microsoft.com/office/drawing/2014/main" id="{4FAA9D75-90E1-89D6-8AEF-F841D8F76B82}"/>
              </a:ext>
            </a:extLst>
          </p:cNvPr>
          <p:cNvSpPr txBox="1"/>
          <p:nvPr/>
        </p:nvSpPr>
        <p:spPr>
          <a:xfrm>
            <a:off x="2383260" y="3922174"/>
            <a:ext cx="1980029" cy="707886"/>
          </a:xfrm>
          <a:prstGeom prst="rect">
            <a:avLst/>
          </a:prstGeom>
          <a:noFill/>
        </p:spPr>
        <p:txBody>
          <a:bodyPr wrap="none" rtlCol="0">
            <a:spAutoFit/>
          </a:bodyPr>
          <a:lstStyle/>
          <a:p>
            <a:pPr algn="ctr"/>
            <a:r>
              <a:rPr lang="zh-CN" altLang="en-US" sz="2000"/>
              <a:t>以色列与犹大国</a:t>
            </a:r>
            <a:endParaRPr lang="en-SG" altLang="zh-CN" sz="2000"/>
          </a:p>
          <a:p>
            <a:pPr algn="ctr"/>
            <a:r>
              <a:rPr lang="zh-CN" altLang="en-US" sz="2000"/>
              <a:t>淫乱背叛丈夫 </a:t>
            </a:r>
            <a:endParaRPr lang="en-US" sz="2000"/>
          </a:p>
        </p:txBody>
      </p:sp>
      <p:pic>
        <p:nvPicPr>
          <p:cNvPr id="12" name="Picture 11">
            <a:extLst>
              <a:ext uri="{FF2B5EF4-FFF2-40B4-BE49-F238E27FC236}">
                <a16:creationId xmlns:a16="http://schemas.microsoft.com/office/drawing/2014/main" id="{429C12BB-027F-5ADA-9818-B817BACF1F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4105" y="1611480"/>
            <a:ext cx="1291060" cy="2138470"/>
          </a:xfrm>
          <a:prstGeom prst="rect">
            <a:avLst/>
          </a:prstGeom>
          <a:noFill/>
          <a:ln>
            <a:noFill/>
          </a:ln>
        </p:spPr>
      </p:pic>
      <p:sp>
        <p:nvSpPr>
          <p:cNvPr id="14" name="TextBox 13">
            <a:extLst>
              <a:ext uri="{FF2B5EF4-FFF2-40B4-BE49-F238E27FC236}">
                <a16:creationId xmlns:a16="http://schemas.microsoft.com/office/drawing/2014/main" id="{8A0BD593-2228-B6AD-B845-73AFA3F9F8AA}"/>
              </a:ext>
            </a:extLst>
          </p:cNvPr>
          <p:cNvSpPr txBox="1"/>
          <p:nvPr/>
        </p:nvSpPr>
        <p:spPr>
          <a:xfrm>
            <a:off x="4839160" y="3922174"/>
            <a:ext cx="1620957" cy="400110"/>
          </a:xfrm>
          <a:prstGeom prst="rect">
            <a:avLst/>
          </a:prstGeom>
          <a:noFill/>
        </p:spPr>
        <p:txBody>
          <a:bodyPr wrap="square">
            <a:spAutoFit/>
          </a:bodyPr>
          <a:lstStyle/>
          <a:p>
            <a:pPr algn="ctr"/>
            <a:r>
              <a:rPr kumimoji="0" lang="zh-CN" altLang="en-US" sz="2000" b="0" i="0" u="none" strike="noStrike" kern="0" cap="none" spc="0" normalizeH="0" baseline="0" noProof="0">
                <a:ln>
                  <a:noFill/>
                </a:ln>
                <a:solidFill>
                  <a:srgbClr val="000000"/>
                </a:solidFill>
                <a:effectLst/>
                <a:uLnTx/>
                <a:uFillTx/>
                <a:latin typeface="Arial"/>
                <a:cs typeface="Arial"/>
                <a:sym typeface="Arial"/>
              </a:rPr>
              <a:t>为你而来</a:t>
            </a:r>
            <a:endParaRPr lang="en-US" sz="1100"/>
          </a:p>
        </p:txBody>
      </p:sp>
      <p:pic>
        <p:nvPicPr>
          <p:cNvPr id="2" name="Picture 1">
            <a:extLst>
              <a:ext uri="{FF2B5EF4-FFF2-40B4-BE49-F238E27FC236}">
                <a16:creationId xmlns:a16="http://schemas.microsoft.com/office/drawing/2014/main" id="{581D3FC3-44DF-6203-BA69-CD0682085194}"/>
              </a:ext>
            </a:extLst>
          </p:cNvPr>
          <p:cNvPicPr>
            <a:picLocks noChangeAspect="1"/>
          </p:cNvPicPr>
          <p:nvPr/>
        </p:nvPicPr>
        <p:blipFill rotWithShape="1">
          <a:blip r:embed="rId6"/>
          <a:srcRect l="18087" r="19100"/>
          <a:stretch/>
        </p:blipFill>
        <p:spPr>
          <a:xfrm>
            <a:off x="-8732" y="1603512"/>
            <a:ext cx="2333592" cy="2138470"/>
          </a:xfrm>
          <a:prstGeom prst="rect">
            <a:avLst/>
          </a:prstGeom>
        </p:spPr>
      </p:pic>
      <p:sp>
        <p:nvSpPr>
          <p:cNvPr id="3" name="TextBox 2">
            <a:extLst>
              <a:ext uri="{FF2B5EF4-FFF2-40B4-BE49-F238E27FC236}">
                <a16:creationId xmlns:a16="http://schemas.microsoft.com/office/drawing/2014/main" id="{F1197E72-218B-8E6E-7A8C-7D03D7E0DD36}"/>
              </a:ext>
            </a:extLst>
          </p:cNvPr>
          <p:cNvSpPr txBox="1"/>
          <p:nvPr/>
        </p:nvSpPr>
        <p:spPr>
          <a:xfrm>
            <a:off x="469205" y="3905690"/>
            <a:ext cx="1537600" cy="707886"/>
          </a:xfrm>
          <a:prstGeom prst="rect">
            <a:avLst/>
          </a:prstGeom>
          <a:noFill/>
        </p:spPr>
        <p:txBody>
          <a:bodyPr wrap="none" rtlCol="0">
            <a:spAutoFit/>
          </a:bodyPr>
          <a:lstStyle/>
          <a:p>
            <a:pPr algn="ctr"/>
            <a:r>
              <a:rPr lang="zh-CN" altLang="en-US" sz="2000"/>
              <a:t>亚当与夏娃</a:t>
            </a:r>
            <a:endParaRPr lang="en-SG" altLang="zh-CN" sz="2000"/>
          </a:p>
          <a:p>
            <a:pPr algn="ctr"/>
            <a:r>
              <a:rPr lang="zh-CN" altLang="en-US" sz="2000"/>
              <a:t>淫乱背叛神 </a:t>
            </a:r>
            <a:endParaRPr lang="en-US" sz="2000"/>
          </a:p>
        </p:txBody>
      </p:sp>
    </p:spTree>
    <p:extLst>
      <p:ext uri="{BB962C8B-B14F-4D97-AF65-F5344CB8AC3E}">
        <p14:creationId xmlns:p14="http://schemas.microsoft.com/office/powerpoint/2010/main" val="38806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1068-C072-67FE-CF70-8D5A7CC9B688}"/>
              </a:ext>
            </a:extLst>
          </p:cNvPr>
          <p:cNvSpPr>
            <a:spLocks noGrp="1"/>
          </p:cNvSpPr>
          <p:nvPr>
            <p:ph type="title"/>
          </p:nvPr>
        </p:nvSpPr>
        <p:spPr/>
        <p:txBody>
          <a:bodyPr/>
          <a:lstStyle/>
          <a:p>
            <a:r>
              <a:rPr lang="en-US" sz="6600" b="1">
                <a:latin typeface="SimHei" panose="02010609060101010101" pitchFamily="49" charset="-122"/>
                <a:ea typeface="SimHei" panose="02010609060101010101" pitchFamily="49" charset="-122"/>
              </a:rPr>
              <a:t>什么是约</a:t>
            </a:r>
            <a:r>
              <a:rPr lang="zh-CN" altLang="en-US" sz="6600" b="1">
                <a:latin typeface="SimHei" panose="02010609060101010101" pitchFamily="49" charset="-122"/>
                <a:ea typeface="SimHei" panose="02010609060101010101" pitchFamily="49" charset="-122"/>
              </a:rPr>
              <a:t> ？ </a:t>
            </a:r>
            <a:endParaRPr lang="en-US" sz="6600" b="1">
              <a:latin typeface="SimHei" panose="02010609060101010101" pitchFamily="49" charset="-122"/>
              <a:ea typeface="SimHei" panose="02010609060101010101" pitchFamily="49" charset="-122"/>
            </a:endParaRPr>
          </a:p>
        </p:txBody>
      </p:sp>
      <p:sp>
        <p:nvSpPr>
          <p:cNvPr id="4" name="Subtitle 3">
            <a:extLst>
              <a:ext uri="{FF2B5EF4-FFF2-40B4-BE49-F238E27FC236}">
                <a16:creationId xmlns:a16="http://schemas.microsoft.com/office/drawing/2014/main" id="{935D2203-9425-BDAC-6118-70407A5579B8}"/>
              </a:ext>
            </a:extLst>
          </p:cNvPr>
          <p:cNvSpPr>
            <a:spLocks noGrp="1"/>
          </p:cNvSpPr>
          <p:nvPr>
            <p:ph type="subTitle" idx="1"/>
          </p:nvPr>
        </p:nvSpPr>
        <p:spPr>
          <a:xfrm>
            <a:off x="3247025" y="2795908"/>
            <a:ext cx="5513100" cy="375000"/>
          </a:xfrm>
        </p:spPr>
        <p:txBody>
          <a:bodyPr/>
          <a:lstStyle/>
          <a:p>
            <a:r>
              <a:rPr lang="en-US"/>
              <a:t>What is a covenant?</a:t>
            </a:r>
          </a:p>
        </p:txBody>
      </p:sp>
    </p:spTree>
    <p:extLst>
      <p:ext uri="{BB962C8B-B14F-4D97-AF65-F5344CB8AC3E}">
        <p14:creationId xmlns:p14="http://schemas.microsoft.com/office/powerpoint/2010/main" val="213610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62802" cy="1770964"/>
            <a:chOff x="0" y="1399430"/>
            <a:chExt cx="9155786" cy="1802320"/>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55786" cy="1802320"/>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pic>
        <p:nvPicPr>
          <p:cNvPr id="6" name="Picture 5">
            <a:extLst>
              <a:ext uri="{FF2B5EF4-FFF2-40B4-BE49-F238E27FC236}">
                <a16:creationId xmlns:a16="http://schemas.microsoft.com/office/drawing/2014/main" id="{F931AA96-3765-5667-237E-8603AB692386}"/>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7" name="TextBox 6">
            <a:extLst>
              <a:ext uri="{FF2B5EF4-FFF2-40B4-BE49-F238E27FC236}">
                <a16:creationId xmlns:a16="http://schemas.microsoft.com/office/drawing/2014/main" id="{AA7082CC-BCFC-9160-F210-DE640A74E50D}"/>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
        <p:nvSpPr>
          <p:cNvPr id="19" name="TextBox 18">
            <a:extLst>
              <a:ext uri="{FF2B5EF4-FFF2-40B4-BE49-F238E27FC236}">
                <a16:creationId xmlns:a16="http://schemas.microsoft.com/office/drawing/2014/main" id="{CDC66F61-F6F4-0AC7-3B49-696F4B6947A8}"/>
              </a:ext>
            </a:extLst>
          </p:cNvPr>
          <p:cNvSpPr txBox="1"/>
          <p:nvPr/>
        </p:nvSpPr>
        <p:spPr>
          <a:xfrm>
            <a:off x="7124783" y="1948282"/>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233479" y="2563839"/>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89D7FD-E73A-E648-BD51-92685BC9BF3E}"/>
              </a:ext>
            </a:extLst>
          </p:cNvPr>
          <p:cNvSpPr txBox="1"/>
          <p:nvPr/>
        </p:nvSpPr>
        <p:spPr>
          <a:xfrm>
            <a:off x="181215" y="1189830"/>
            <a:ext cx="4817344" cy="276999"/>
          </a:xfrm>
          <a:prstGeom prst="rect">
            <a:avLst/>
          </a:prstGeom>
          <a:noFill/>
        </p:spPr>
        <p:txBody>
          <a:bodyPr wrap="none" rtlCol="0">
            <a:spAutoFit/>
          </a:bodyPr>
          <a:lstStyle/>
          <a:p>
            <a:r>
              <a:rPr lang="en-US" sz="1200"/>
              <a:t>Covenants are like different</a:t>
            </a:r>
            <a:r>
              <a:rPr lang="zh-CN" altLang="en-US" sz="1200"/>
              <a:t> </a:t>
            </a:r>
            <a:r>
              <a:rPr lang="en-US" altLang="zh-CN" sz="1200"/>
              <a:t>episodes of a series of historical events </a:t>
            </a:r>
            <a:endParaRPr lang="en-US" sz="1200"/>
          </a:p>
        </p:txBody>
      </p:sp>
      <p:sp>
        <p:nvSpPr>
          <p:cNvPr id="8" name="TextBox 7">
            <a:extLst>
              <a:ext uri="{FF2B5EF4-FFF2-40B4-BE49-F238E27FC236}">
                <a16:creationId xmlns:a16="http://schemas.microsoft.com/office/drawing/2014/main" id="{6EC9F0FA-17E0-6790-FCCE-F0A8F70FD231}"/>
              </a:ext>
            </a:extLst>
          </p:cNvPr>
          <p:cNvSpPr txBox="1"/>
          <p:nvPr/>
        </p:nvSpPr>
        <p:spPr>
          <a:xfrm>
            <a:off x="207945" y="891713"/>
            <a:ext cx="4581144" cy="338554"/>
          </a:xfrm>
          <a:prstGeom prst="rect">
            <a:avLst/>
          </a:prstGeom>
          <a:noFill/>
        </p:spPr>
        <p:txBody>
          <a:bodyPr wrap="square">
            <a:spAutoFit/>
          </a:bodyPr>
          <a:lstStyle/>
          <a:p>
            <a:r>
              <a:rPr lang="zh-CN" altLang="en-US" sz="1600" b="0" i="0" u="none" strike="noStrike">
                <a:solidFill>
                  <a:srgbClr val="202638"/>
                </a:solidFill>
                <a:effectLst/>
                <a:latin typeface="Helvetica Neue" panose="02000503000000020004" pitchFamily="2" charset="0"/>
              </a:rPr>
              <a:t>诸</a:t>
            </a:r>
            <a:r>
              <a:rPr lang="en-US" sz="1600"/>
              <a:t>诅约是不同历史阶段的续集</a:t>
            </a:r>
          </a:p>
        </p:txBody>
      </p:sp>
      <p:sp>
        <p:nvSpPr>
          <p:cNvPr id="3" name="TextBox 2">
            <a:extLst>
              <a:ext uri="{FF2B5EF4-FFF2-40B4-BE49-F238E27FC236}">
                <a16:creationId xmlns:a16="http://schemas.microsoft.com/office/drawing/2014/main" id="{222C8121-0AEE-E012-50FC-255832868419}"/>
              </a:ext>
            </a:extLst>
          </p:cNvPr>
          <p:cNvSpPr txBox="1"/>
          <p:nvPr/>
        </p:nvSpPr>
        <p:spPr>
          <a:xfrm>
            <a:off x="2321286" y="45871"/>
            <a:ext cx="3515706" cy="738664"/>
          </a:xfrm>
          <a:prstGeom prst="rect">
            <a:avLst/>
          </a:prstGeom>
          <a:solidFill>
            <a:schemeClr val="tx2">
              <a:lumMod val="60000"/>
              <a:lumOff val="40000"/>
            </a:schemeClr>
          </a:solidFill>
        </p:spPr>
        <p:txBody>
          <a:bodyPr wrap="none" rtlCol="0">
            <a:spAutoFit/>
          </a:bodyPr>
          <a:lstStyle/>
          <a:p>
            <a:r>
              <a:rPr lang="zh-CN" altLang="en-US" sz="2800"/>
              <a:t>圣经中七个主要的约 </a:t>
            </a:r>
            <a:endParaRPr lang="en-SG" altLang="zh-CN" sz="2800"/>
          </a:p>
          <a:p>
            <a:pPr algn="ctr"/>
            <a:r>
              <a:rPr lang="en-US"/>
              <a:t>7 major covenants </a:t>
            </a:r>
          </a:p>
        </p:txBody>
      </p:sp>
      <p:pic>
        <p:nvPicPr>
          <p:cNvPr id="5" name="Picture 4">
            <a:extLst>
              <a:ext uri="{FF2B5EF4-FFF2-40B4-BE49-F238E27FC236}">
                <a16:creationId xmlns:a16="http://schemas.microsoft.com/office/drawing/2014/main" id="{6C4A1E3A-3472-FACB-D2CE-9EEA27AC5C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49737" r="-10810"/>
          <a:stretch/>
        </p:blipFill>
        <p:spPr bwMode="auto">
          <a:xfrm>
            <a:off x="2950982" y="3596003"/>
            <a:ext cx="2545954" cy="1479685"/>
          </a:xfrm>
          <a:prstGeom prst="rect">
            <a:avLst/>
          </a:prstGeom>
          <a:noFill/>
          <a:ln>
            <a:noFill/>
          </a:ln>
        </p:spPr>
      </p:pic>
    </p:spTree>
    <p:extLst>
      <p:ext uri="{BB962C8B-B14F-4D97-AF65-F5344CB8AC3E}">
        <p14:creationId xmlns:p14="http://schemas.microsoft.com/office/powerpoint/2010/main" val="2387207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A9AAC-B7BB-10C8-7FA7-FEF7B9229359}"/>
              </a:ext>
            </a:extLst>
          </p:cNvPr>
          <p:cNvPicPr>
            <a:picLocks noChangeAspect="1"/>
          </p:cNvPicPr>
          <p:nvPr/>
        </p:nvPicPr>
        <p:blipFill>
          <a:blip r:embed="rId3"/>
          <a:stretch>
            <a:fillRect/>
          </a:stretch>
        </p:blipFill>
        <p:spPr>
          <a:xfrm>
            <a:off x="0" y="1536700"/>
            <a:ext cx="6096000" cy="3606800"/>
          </a:xfrm>
          <a:prstGeom prst="rect">
            <a:avLst/>
          </a:prstGeom>
        </p:spPr>
      </p:pic>
      <p:sp>
        <p:nvSpPr>
          <p:cNvPr id="2" name="Title 1">
            <a:extLst>
              <a:ext uri="{FF2B5EF4-FFF2-40B4-BE49-F238E27FC236}">
                <a16:creationId xmlns:a16="http://schemas.microsoft.com/office/drawing/2014/main" id="{6E38D172-D236-A0A2-0AC4-D7A86E703175}"/>
              </a:ext>
            </a:extLst>
          </p:cNvPr>
          <p:cNvSpPr>
            <a:spLocks noGrp="1"/>
          </p:cNvSpPr>
          <p:nvPr>
            <p:ph type="title"/>
          </p:nvPr>
        </p:nvSpPr>
        <p:spPr>
          <a:xfrm>
            <a:off x="765956" y="1212619"/>
            <a:ext cx="5199632" cy="862200"/>
          </a:xfrm>
        </p:spPr>
        <p:txBody>
          <a:bodyPr/>
          <a:lstStyle/>
          <a:p>
            <a:r>
              <a:rPr lang="en-US" sz="4400" b="1">
                <a:solidFill>
                  <a:schemeClr val="tx1">
                    <a:lumMod val="50000"/>
                  </a:schemeClr>
                </a:solidFill>
                <a:highlight>
                  <a:srgbClr val="00FFFF"/>
                </a:highlight>
              </a:rPr>
              <a:t>永约</a:t>
            </a:r>
            <a:br>
              <a:rPr lang="en-US" sz="4400" b="1"/>
            </a:br>
            <a:r>
              <a:rPr lang="en-SG" sz="4400" b="1" i="0" u="none" strike="noStrike">
                <a:solidFill>
                  <a:srgbClr val="000000"/>
                </a:solidFill>
                <a:effectLst/>
                <a:latin typeface="Helvetica Neue" panose="02000503000000020004" pitchFamily="2" charset="0"/>
              </a:rPr>
              <a:t>eternal</a:t>
            </a:r>
            <a:r>
              <a:rPr lang="en-SG" sz="4400" b="1" i="0" u="none" strike="noStrike">
                <a:solidFill>
                  <a:srgbClr val="202638"/>
                </a:solidFill>
                <a:effectLst/>
                <a:latin typeface="Helvetica Neue" panose="02000503000000020004" pitchFamily="2" charset="0"/>
              </a:rPr>
              <a:t> </a:t>
            </a:r>
            <a:r>
              <a:rPr lang="en-SG" sz="4400" b="1" i="0" u="none" strike="noStrike">
                <a:solidFill>
                  <a:srgbClr val="000000"/>
                </a:solidFill>
                <a:effectLst/>
                <a:latin typeface="Helvetica Neue" panose="02000503000000020004" pitchFamily="2" charset="0"/>
              </a:rPr>
              <a:t>covenant</a:t>
            </a:r>
            <a:br>
              <a:rPr lang="en-SG">
                <a:solidFill>
                  <a:srgbClr val="202638"/>
                </a:solidFill>
                <a:latin typeface="Helvetica Neue" panose="02000503000000020004" pitchFamily="2" charset="0"/>
              </a:rPr>
            </a:br>
            <a:r>
              <a:rPr lang="en-SG">
                <a:solidFill>
                  <a:srgbClr val="FFFF00"/>
                </a:solidFill>
                <a:highlight>
                  <a:srgbClr val="808080"/>
                </a:highlight>
                <a:latin typeface="Helvetica Neue" panose="02000503000000020004" pitchFamily="2" charset="0"/>
              </a:rPr>
              <a:t>来</a:t>
            </a:r>
            <a:r>
              <a:rPr lang="en-US" altLang="zh-CN">
                <a:solidFill>
                  <a:srgbClr val="FFFF00"/>
                </a:solidFill>
                <a:highlight>
                  <a:srgbClr val="808080"/>
                </a:highlight>
                <a:latin typeface="Helvetica Neue" panose="02000503000000020004" pitchFamily="2" charset="0"/>
              </a:rPr>
              <a:t>13:20</a:t>
            </a:r>
            <a:endParaRPr lang="en-US">
              <a:solidFill>
                <a:srgbClr val="FFFF00"/>
              </a:solidFill>
              <a:highlight>
                <a:srgbClr val="808080"/>
              </a:highlight>
            </a:endParaRPr>
          </a:p>
        </p:txBody>
      </p:sp>
      <p:sp>
        <p:nvSpPr>
          <p:cNvPr id="6" name="TextBox 5">
            <a:extLst>
              <a:ext uri="{FF2B5EF4-FFF2-40B4-BE49-F238E27FC236}">
                <a16:creationId xmlns:a16="http://schemas.microsoft.com/office/drawing/2014/main" id="{430A1489-1674-CBB2-A4F1-553DA6DFE941}"/>
              </a:ext>
            </a:extLst>
          </p:cNvPr>
          <p:cNvSpPr txBox="1"/>
          <p:nvPr/>
        </p:nvSpPr>
        <p:spPr>
          <a:xfrm>
            <a:off x="6372810" y="1617643"/>
            <a:ext cx="2561388" cy="1600438"/>
          </a:xfrm>
          <a:prstGeom prst="rect">
            <a:avLst/>
          </a:prstGeom>
          <a:noFill/>
        </p:spPr>
        <p:txBody>
          <a:bodyPr wrap="square">
            <a:spAutoFit/>
          </a:bodyPr>
          <a:lstStyle/>
          <a:p>
            <a:pPr algn="ctr">
              <a:lnSpc>
                <a:spcPct val="150000"/>
              </a:lnSpc>
            </a:pPr>
            <a:r>
              <a:rPr lang="zh-CN" altLang="en-US" sz="2800" b="1" i="0" u="none" strike="noStrike">
                <a:solidFill>
                  <a:srgbClr val="000000"/>
                </a:solidFill>
                <a:effectLst/>
                <a:latin typeface="Helvetica Neue" panose="02000503000000020004" pitchFamily="2" charset="0"/>
              </a:rPr>
              <a:t>神是守约</a:t>
            </a:r>
            <a:r>
              <a:rPr lang="zh-CN" altLang="en-US" sz="2800" b="1" i="0" u="none" strike="noStrike">
                <a:solidFill>
                  <a:srgbClr val="202638"/>
                </a:solidFill>
                <a:effectLst/>
                <a:latin typeface="Helvetica Neue" panose="02000503000000020004" pitchFamily="2" charset="0"/>
              </a:rPr>
              <a:t>，</a:t>
            </a:r>
            <a:endParaRPr lang="en-SG" altLang="zh-CN" sz="2800" b="1" i="0" u="none" strike="noStrike">
              <a:solidFill>
                <a:srgbClr val="202638"/>
              </a:solidFill>
              <a:effectLst/>
              <a:latin typeface="Helvetica Neue" panose="02000503000000020004" pitchFamily="2" charset="0"/>
            </a:endParaRPr>
          </a:p>
          <a:p>
            <a:pPr algn="ctr">
              <a:lnSpc>
                <a:spcPct val="150000"/>
              </a:lnSpc>
            </a:pPr>
            <a:r>
              <a:rPr lang="zh-CN" altLang="en-US" sz="2800" b="1" i="0" u="none" strike="noStrike">
                <a:solidFill>
                  <a:srgbClr val="202638"/>
                </a:solidFill>
                <a:effectLst/>
                <a:latin typeface="Helvetica Neue" panose="02000503000000020004" pitchFamily="2" charset="0"/>
              </a:rPr>
              <a:t>施慈爱的神</a:t>
            </a:r>
            <a:endParaRPr lang="en-SG">
              <a:solidFill>
                <a:srgbClr val="202638"/>
              </a:solidFill>
              <a:latin typeface="Helvetica Neue" panose="02000503000000020004" pitchFamily="2" charset="0"/>
            </a:endParaRPr>
          </a:p>
          <a:p>
            <a:pPr algn="ctr"/>
            <a:r>
              <a:rPr lang="zh-CN" altLang="en-SG">
                <a:solidFill>
                  <a:srgbClr val="202638"/>
                </a:solidFill>
                <a:latin typeface="Helvetica Neue" panose="02000503000000020004" pitchFamily="2" charset="0"/>
              </a:rPr>
              <a:t>但</a:t>
            </a:r>
            <a:r>
              <a:rPr lang="en-US" altLang="zh-CN">
                <a:solidFill>
                  <a:srgbClr val="202638"/>
                </a:solidFill>
                <a:latin typeface="Helvetica Neue" panose="02000503000000020004" pitchFamily="2" charset="0"/>
              </a:rPr>
              <a:t>9:4</a:t>
            </a:r>
            <a:r>
              <a:rPr lang="zh-CN" altLang="en-US">
                <a:solidFill>
                  <a:srgbClr val="202638"/>
                </a:solidFill>
                <a:latin typeface="Helvetica Neue" panose="02000503000000020004" pitchFamily="2" charset="0"/>
              </a:rPr>
              <a:t>、但</a:t>
            </a:r>
            <a:r>
              <a:rPr lang="en-US" altLang="zh-CN">
                <a:solidFill>
                  <a:srgbClr val="202638"/>
                </a:solidFill>
                <a:latin typeface="Helvetica Neue" panose="02000503000000020004" pitchFamily="2" charset="0"/>
              </a:rPr>
              <a:t>9:4-19</a:t>
            </a:r>
            <a:endParaRPr lang="en-US"/>
          </a:p>
        </p:txBody>
      </p:sp>
      <p:sp>
        <p:nvSpPr>
          <p:cNvPr id="8" name="TextBox 7">
            <a:extLst>
              <a:ext uri="{FF2B5EF4-FFF2-40B4-BE49-F238E27FC236}">
                <a16:creationId xmlns:a16="http://schemas.microsoft.com/office/drawing/2014/main" id="{00A70F11-B9C0-66D0-F9BB-1201A79E6632}"/>
              </a:ext>
            </a:extLst>
          </p:cNvPr>
          <p:cNvSpPr txBox="1"/>
          <p:nvPr/>
        </p:nvSpPr>
        <p:spPr>
          <a:xfrm>
            <a:off x="6372809" y="3218081"/>
            <a:ext cx="2561389" cy="523220"/>
          </a:xfrm>
          <a:prstGeom prst="rect">
            <a:avLst/>
          </a:prstGeom>
          <a:noFill/>
        </p:spPr>
        <p:txBody>
          <a:bodyPr wrap="square">
            <a:spAutoFit/>
          </a:bodyPr>
          <a:lstStyle/>
          <a:p>
            <a:pPr algn="ctr"/>
            <a:r>
              <a:rPr lang="en-SG" b="0" i="0" u="none" strike="noStrike">
                <a:solidFill>
                  <a:srgbClr val="202638"/>
                </a:solidFill>
                <a:effectLst/>
                <a:latin typeface="Helvetica Neue" panose="02000503000000020004" pitchFamily="2" charset="0"/>
              </a:rPr>
              <a:t>God, who keeps covenant </a:t>
            </a:r>
          </a:p>
          <a:p>
            <a:pPr algn="ctr"/>
            <a:r>
              <a:rPr lang="en-SG" b="0" i="0" u="none" strike="noStrike">
                <a:solidFill>
                  <a:srgbClr val="202638"/>
                </a:solidFill>
                <a:effectLst/>
                <a:latin typeface="Helvetica Neue" panose="02000503000000020004" pitchFamily="2" charset="0"/>
              </a:rPr>
              <a:t>and steadfast love</a:t>
            </a:r>
            <a:endParaRPr lang="en-US"/>
          </a:p>
        </p:txBody>
      </p:sp>
      <p:sp>
        <p:nvSpPr>
          <p:cNvPr id="5" name="TextBox 4">
            <a:extLst>
              <a:ext uri="{FF2B5EF4-FFF2-40B4-BE49-F238E27FC236}">
                <a16:creationId xmlns:a16="http://schemas.microsoft.com/office/drawing/2014/main" id="{6B64185E-3472-FE27-89DD-E920E6150579}"/>
              </a:ext>
            </a:extLst>
          </p:cNvPr>
          <p:cNvSpPr txBox="1"/>
          <p:nvPr/>
        </p:nvSpPr>
        <p:spPr>
          <a:xfrm>
            <a:off x="7066024" y="4222874"/>
            <a:ext cx="1704349" cy="954107"/>
          </a:xfrm>
          <a:prstGeom prst="rect">
            <a:avLst/>
          </a:prstGeom>
          <a:noFill/>
        </p:spPr>
        <p:txBody>
          <a:bodyPr wrap="square">
            <a:spAutoFit/>
          </a:bodyPr>
          <a:lstStyle/>
          <a:p>
            <a:pPr algn="ctr"/>
            <a:r>
              <a:rPr lang="zh-CN" altLang="en-US" b="1" i="0" u="none" strike="noStrike">
                <a:solidFill>
                  <a:srgbClr val="202638"/>
                </a:solidFill>
                <a:effectLst/>
                <a:latin typeface="Helvetica Neue" panose="02000503000000020004" pitchFamily="2" charset="0"/>
              </a:rPr>
              <a:t>平安的约</a:t>
            </a:r>
            <a:endParaRPr lang="en-US" altLang="zh-CN" b="1" i="0" u="none" strike="noStrike">
              <a:solidFill>
                <a:srgbClr val="202638"/>
              </a:solidFill>
              <a:effectLst/>
              <a:latin typeface="Helvetica Neue" panose="02000503000000020004" pitchFamily="2" charset="0"/>
            </a:endParaRPr>
          </a:p>
          <a:p>
            <a:pPr algn="ctr"/>
            <a:r>
              <a:rPr lang="en-US" b="1">
                <a:solidFill>
                  <a:srgbClr val="202638"/>
                </a:solidFill>
                <a:latin typeface="Helvetica Neue" panose="02000503000000020004" pitchFamily="2" charset="0"/>
              </a:rPr>
              <a:t>Covenant of peace</a:t>
            </a:r>
          </a:p>
          <a:p>
            <a:pPr algn="ctr"/>
            <a:r>
              <a:rPr lang="en-US" b="1">
                <a:solidFill>
                  <a:srgbClr val="202638"/>
                </a:solidFill>
                <a:latin typeface="Helvetica Neue" panose="02000503000000020004" pitchFamily="2" charset="0"/>
              </a:rPr>
              <a:t>赛</a:t>
            </a:r>
            <a:r>
              <a:rPr lang="en-US" altLang="zh-CN" b="1">
                <a:solidFill>
                  <a:srgbClr val="202638"/>
                </a:solidFill>
                <a:latin typeface="Helvetica Neue" panose="02000503000000020004" pitchFamily="2" charset="0"/>
              </a:rPr>
              <a:t>54:10</a:t>
            </a:r>
            <a:r>
              <a:rPr lang="zh-CN" altLang="en-US" b="1">
                <a:solidFill>
                  <a:srgbClr val="202638"/>
                </a:solidFill>
                <a:latin typeface="Helvetica Neue" panose="02000503000000020004" pitchFamily="2" charset="0"/>
              </a:rPr>
              <a:t>、</a:t>
            </a:r>
            <a:r>
              <a:rPr lang="en-US" b="1">
                <a:solidFill>
                  <a:srgbClr val="202638"/>
                </a:solidFill>
                <a:latin typeface="Helvetica Neue" panose="02000503000000020004" pitchFamily="2" charset="0"/>
              </a:rPr>
              <a:t>结</a:t>
            </a:r>
            <a:r>
              <a:rPr lang="en-US" altLang="zh-CN" b="1">
                <a:solidFill>
                  <a:srgbClr val="202638"/>
                </a:solidFill>
                <a:latin typeface="Helvetica Neue" panose="02000503000000020004" pitchFamily="2" charset="0"/>
              </a:rPr>
              <a:t>37:26</a:t>
            </a:r>
            <a:r>
              <a:rPr lang="zh-CN" altLang="en-US" b="1">
                <a:solidFill>
                  <a:srgbClr val="202638"/>
                </a:solidFill>
                <a:latin typeface="Helvetica Neue" panose="02000503000000020004" pitchFamily="2" charset="0"/>
              </a:rPr>
              <a:t>、</a:t>
            </a:r>
            <a:endParaRPr lang="en-US" b="1"/>
          </a:p>
        </p:txBody>
      </p:sp>
      <p:sp>
        <p:nvSpPr>
          <p:cNvPr id="3" name="TextBox 2">
            <a:extLst>
              <a:ext uri="{FF2B5EF4-FFF2-40B4-BE49-F238E27FC236}">
                <a16:creationId xmlns:a16="http://schemas.microsoft.com/office/drawing/2014/main" id="{D9B26D9D-E911-659A-EC28-B529F745DDD0}"/>
              </a:ext>
            </a:extLst>
          </p:cNvPr>
          <p:cNvSpPr txBox="1"/>
          <p:nvPr/>
        </p:nvSpPr>
        <p:spPr>
          <a:xfrm>
            <a:off x="4260574" y="272350"/>
            <a:ext cx="4743606" cy="523220"/>
          </a:xfrm>
          <a:prstGeom prst="rect">
            <a:avLst/>
          </a:prstGeom>
          <a:noFill/>
        </p:spPr>
        <p:txBody>
          <a:bodyPr wrap="none" rtlCol="0">
            <a:spAutoFit/>
          </a:bodyPr>
          <a:lstStyle/>
          <a:p>
            <a:r>
              <a:rPr lang="en-US"/>
              <a:t>创</a:t>
            </a:r>
            <a:r>
              <a:rPr lang="en-US" altLang="zh-CN"/>
              <a:t>9:16</a:t>
            </a:r>
            <a:r>
              <a:rPr lang="zh-CN" altLang="en-US"/>
              <a:t>、创</a:t>
            </a:r>
            <a:r>
              <a:rPr lang="en-US" altLang="zh-CN"/>
              <a:t>17:7</a:t>
            </a:r>
            <a:r>
              <a:rPr lang="zh-CN" altLang="en-US"/>
              <a:t>、创</a:t>
            </a:r>
            <a:r>
              <a:rPr lang="en-US" altLang="zh-CN"/>
              <a:t>17:19</a:t>
            </a:r>
            <a:r>
              <a:rPr lang="zh-CN" altLang="en-US"/>
              <a:t>、撒下</a:t>
            </a:r>
            <a:r>
              <a:rPr lang="en-US" altLang="zh-CN"/>
              <a:t>23:5</a:t>
            </a:r>
            <a:r>
              <a:rPr lang="zh-CN" altLang="en-US"/>
              <a:t>、代上</a:t>
            </a:r>
            <a:r>
              <a:rPr lang="en-US" altLang="zh-CN"/>
              <a:t>16:17</a:t>
            </a:r>
            <a:r>
              <a:rPr lang="zh-CN" altLang="en-US"/>
              <a:t>、</a:t>
            </a:r>
            <a:endParaRPr lang="en-SG" altLang="zh-CN"/>
          </a:p>
          <a:p>
            <a:r>
              <a:rPr lang="zh-CN" altLang="en-US"/>
              <a:t>诗</a:t>
            </a:r>
            <a:r>
              <a:rPr lang="en-US" altLang="zh-CN"/>
              <a:t>105:10</a:t>
            </a:r>
            <a:r>
              <a:rPr lang="zh-CN" altLang="en-US"/>
              <a:t>、赛</a:t>
            </a:r>
            <a:r>
              <a:rPr lang="en-US" altLang="zh-CN"/>
              <a:t>24:5</a:t>
            </a:r>
            <a:r>
              <a:rPr lang="zh-CN" altLang="en-US"/>
              <a:t>、赛</a:t>
            </a:r>
            <a:r>
              <a:rPr lang="en-US" altLang="zh-CN"/>
              <a:t>61:8</a:t>
            </a:r>
            <a:r>
              <a:rPr lang="zh-CN" altLang="en-US"/>
              <a:t>、结</a:t>
            </a:r>
            <a:r>
              <a:rPr lang="en-US" altLang="zh-CN"/>
              <a:t>16:60</a:t>
            </a:r>
            <a:r>
              <a:rPr lang="zh-CN" altLang="en-US"/>
              <a:t>、结</a:t>
            </a:r>
            <a:r>
              <a:rPr lang="en-US" altLang="zh-CN"/>
              <a:t>37:26</a:t>
            </a:r>
            <a:r>
              <a:rPr lang="zh-CN" altLang="en-US"/>
              <a:t>、来</a:t>
            </a:r>
            <a:r>
              <a:rPr lang="en-US" altLang="zh-CN"/>
              <a:t>13:20</a:t>
            </a:r>
            <a:endParaRPr lang="en-US"/>
          </a:p>
        </p:txBody>
      </p:sp>
    </p:spTree>
    <p:extLst>
      <p:ext uri="{BB962C8B-B14F-4D97-AF65-F5344CB8AC3E}">
        <p14:creationId xmlns:p14="http://schemas.microsoft.com/office/powerpoint/2010/main" val="1364583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AF9A-A887-0862-AA08-0C4985973057}"/>
              </a:ext>
            </a:extLst>
          </p:cNvPr>
          <p:cNvSpPr>
            <a:spLocks noGrp="1"/>
          </p:cNvSpPr>
          <p:nvPr>
            <p:ph type="title"/>
          </p:nvPr>
        </p:nvSpPr>
        <p:spPr>
          <a:xfrm>
            <a:off x="2063261" y="416504"/>
            <a:ext cx="4531200" cy="862200"/>
          </a:xfrm>
        </p:spPr>
        <p:txBody>
          <a:bodyPr/>
          <a:lstStyle/>
          <a:p>
            <a:r>
              <a:rPr lang="en-US" sz="4800" b="1"/>
              <a:t>永远的约</a:t>
            </a:r>
          </a:p>
        </p:txBody>
      </p:sp>
      <p:sp>
        <p:nvSpPr>
          <p:cNvPr id="3" name="Subtitle 2">
            <a:extLst>
              <a:ext uri="{FF2B5EF4-FFF2-40B4-BE49-F238E27FC236}">
                <a16:creationId xmlns:a16="http://schemas.microsoft.com/office/drawing/2014/main" id="{3284C3E7-1700-7178-4B22-CF1018200105}"/>
              </a:ext>
            </a:extLst>
          </p:cNvPr>
          <p:cNvSpPr>
            <a:spLocks noGrp="1"/>
          </p:cNvSpPr>
          <p:nvPr>
            <p:ph type="subTitle" idx="1"/>
          </p:nvPr>
        </p:nvSpPr>
        <p:spPr>
          <a:xfrm>
            <a:off x="2072049" y="1246719"/>
            <a:ext cx="4531200" cy="1098000"/>
          </a:xfrm>
        </p:spPr>
        <p:txBody>
          <a:bodyPr/>
          <a:lstStyle/>
          <a:p>
            <a:r>
              <a:rPr lang="en-US"/>
              <a:t>Everlasting covenant </a:t>
            </a:r>
          </a:p>
        </p:txBody>
      </p:sp>
      <p:sp>
        <p:nvSpPr>
          <p:cNvPr id="4" name="TextBox 3">
            <a:extLst>
              <a:ext uri="{FF2B5EF4-FFF2-40B4-BE49-F238E27FC236}">
                <a16:creationId xmlns:a16="http://schemas.microsoft.com/office/drawing/2014/main" id="{051700C4-5D19-D34C-7A27-2442B2170F5C}"/>
              </a:ext>
            </a:extLst>
          </p:cNvPr>
          <p:cNvSpPr txBox="1"/>
          <p:nvPr/>
        </p:nvSpPr>
        <p:spPr>
          <a:xfrm>
            <a:off x="1391706" y="4101148"/>
            <a:ext cx="2741456" cy="738664"/>
          </a:xfrm>
          <a:prstGeom prst="rect">
            <a:avLst/>
          </a:prstGeom>
          <a:noFill/>
        </p:spPr>
        <p:txBody>
          <a:bodyPr wrap="none" rtlCol="0">
            <a:spAutoFit/>
          </a:bodyPr>
          <a:lstStyle/>
          <a:p>
            <a:r>
              <a:rPr lang="en-US" sz="2800"/>
              <a:t>救赎历史的开始</a:t>
            </a:r>
          </a:p>
          <a:p>
            <a:r>
              <a:rPr lang="en-US"/>
              <a:t>Beginning of redemptive history </a:t>
            </a:r>
          </a:p>
        </p:txBody>
      </p:sp>
      <p:sp>
        <p:nvSpPr>
          <p:cNvPr id="5" name="TextBox 4">
            <a:extLst>
              <a:ext uri="{FF2B5EF4-FFF2-40B4-BE49-F238E27FC236}">
                <a16:creationId xmlns:a16="http://schemas.microsoft.com/office/drawing/2014/main" id="{D998AC59-D2DC-8ED4-D483-0494155D351C}"/>
              </a:ext>
            </a:extLst>
          </p:cNvPr>
          <p:cNvSpPr txBox="1"/>
          <p:nvPr/>
        </p:nvSpPr>
        <p:spPr>
          <a:xfrm>
            <a:off x="7080739" y="3520888"/>
            <a:ext cx="2074607" cy="738664"/>
          </a:xfrm>
          <a:prstGeom prst="rect">
            <a:avLst/>
          </a:prstGeom>
          <a:noFill/>
        </p:spPr>
        <p:txBody>
          <a:bodyPr wrap="none" rtlCol="0">
            <a:spAutoFit/>
          </a:bodyPr>
          <a:lstStyle/>
          <a:p>
            <a:r>
              <a:rPr lang="en-US" sz="2800"/>
              <a:t>新天新地</a:t>
            </a:r>
          </a:p>
          <a:p>
            <a:r>
              <a:rPr lang="en-US"/>
              <a:t>New heavens and earth</a:t>
            </a:r>
          </a:p>
        </p:txBody>
      </p:sp>
      <p:sp>
        <p:nvSpPr>
          <p:cNvPr id="6" name="Right Arrow 5">
            <a:extLst>
              <a:ext uri="{FF2B5EF4-FFF2-40B4-BE49-F238E27FC236}">
                <a16:creationId xmlns:a16="http://schemas.microsoft.com/office/drawing/2014/main" id="{5B89ED02-4296-F87B-1892-89310F2FF393}"/>
              </a:ext>
            </a:extLst>
          </p:cNvPr>
          <p:cNvSpPr/>
          <p:nvPr/>
        </p:nvSpPr>
        <p:spPr>
          <a:xfrm>
            <a:off x="1045035" y="3657609"/>
            <a:ext cx="6035704" cy="335210"/>
          </a:xfrm>
          <a:prstGeom prst="rightArrow">
            <a:avLst>
              <a:gd name="adj1" fmla="val 61134"/>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694786E-A21E-F14C-04DC-E0A0DC282510}"/>
              </a:ext>
            </a:extLst>
          </p:cNvPr>
          <p:cNvSpPr txBox="1"/>
          <p:nvPr/>
        </p:nvSpPr>
        <p:spPr>
          <a:xfrm>
            <a:off x="1391706" y="2138538"/>
            <a:ext cx="1107996" cy="830997"/>
          </a:xfrm>
          <a:prstGeom prst="rect">
            <a:avLst/>
          </a:prstGeom>
          <a:noFill/>
        </p:spPr>
        <p:txBody>
          <a:bodyPr wrap="none" rtlCol="0">
            <a:spAutoFit/>
          </a:bodyPr>
          <a:lstStyle/>
          <a:p>
            <a:r>
              <a:rPr lang="en-US" sz="2400"/>
              <a:t>人造反</a:t>
            </a:r>
          </a:p>
          <a:p>
            <a:r>
              <a:rPr lang="en-US" sz="2400"/>
              <a:t>的开始</a:t>
            </a:r>
          </a:p>
        </p:txBody>
      </p:sp>
      <p:pic>
        <p:nvPicPr>
          <p:cNvPr id="9" name="Picture 8" descr="A black cross on a white background&#10;&#10;Description automatically generated">
            <a:extLst>
              <a:ext uri="{FF2B5EF4-FFF2-40B4-BE49-F238E27FC236}">
                <a16:creationId xmlns:a16="http://schemas.microsoft.com/office/drawing/2014/main" id="{68E9867D-8161-CA22-A9E4-69B717CCDD1C}"/>
              </a:ext>
            </a:extLst>
          </p:cNvPr>
          <p:cNvPicPr>
            <a:picLocks noChangeAspect="1"/>
          </p:cNvPicPr>
          <p:nvPr/>
        </p:nvPicPr>
        <p:blipFill>
          <a:blip r:embed="rId2"/>
          <a:stretch>
            <a:fillRect/>
          </a:stretch>
        </p:blipFill>
        <p:spPr>
          <a:xfrm>
            <a:off x="4638326" y="2037027"/>
            <a:ext cx="475137" cy="606209"/>
          </a:xfrm>
          <a:prstGeom prst="rect">
            <a:avLst/>
          </a:prstGeom>
        </p:spPr>
      </p:pic>
      <p:pic>
        <p:nvPicPr>
          <p:cNvPr id="10" name="Picture 9">
            <a:extLst>
              <a:ext uri="{FF2B5EF4-FFF2-40B4-BE49-F238E27FC236}">
                <a16:creationId xmlns:a16="http://schemas.microsoft.com/office/drawing/2014/main" id="{35E23760-ED55-A0DC-7EBA-E408925B628E}"/>
              </a:ext>
            </a:extLst>
          </p:cNvPr>
          <p:cNvPicPr>
            <a:picLocks noChangeAspect="1"/>
          </p:cNvPicPr>
          <p:nvPr/>
        </p:nvPicPr>
        <p:blipFill rotWithShape="1">
          <a:blip r:embed="rId3"/>
          <a:srcRect t="14593" b="23061"/>
          <a:stretch/>
        </p:blipFill>
        <p:spPr>
          <a:xfrm>
            <a:off x="6790788" y="2650083"/>
            <a:ext cx="635000" cy="395894"/>
          </a:xfrm>
          <a:prstGeom prst="rect">
            <a:avLst/>
          </a:prstGeom>
        </p:spPr>
      </p:pic>
      <p:cxnSp>
        <p:nvCxnSpPr>
          <p:cNvPr id="12" name="Straight Arrow Connector 11">
            <a:extLst>
              <a:ext uri="{FF2B5EF4-FFF2-40B4-BE49-F238E27FC236}">
                <a16:creationId xmlns:a16="http://schemas.microsoft.com/office/drawing/2014/main" id="{2EDCD1F4-F4D5-1DB5-B74B-FCADD3932FF9}"/>
              </a:ext>
            </a:extLst>
          </p:cNvPr>
          <p:cNvCxnSpPr>
            <a:cxnSpLocks/>
          </p:cNvCxnSpPr>
          <p:nvPr/>
        </p:nvCxnSpPr>
        <p:spPr>
          <a:xfrm>
            <a:off x="7080738" y="3007345"/>
            <a:ext cx="0" cy="65026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112992B-890F-2EC1-EB5D-CD22944464C0}"/>
              </a:ext>
            </a:extLst>
          </p:cNvPr>
          <p:cNvPicPr>
            <a:picLocks noChangeAspect="1"/>
          </p:cNvPicPr>
          <p:nvPr/>
        </p:nvPicPr>
        <p:blipFill>
          <a:blip r:embed="rId4"/>
          <a:stretch>
            <a:fillRect/>
          </a:stretch>
        </p:blipFill>
        <p:spPr>
          <a:xfrm>
            <a:off x="1505664" y="3007345"/>
            <a:ext cx="861216" cy="645912"/>
          </a:xfrm>
          <a:prstGeom prst="rect">
            <a:avLst/>
          </a:prstGeom>
        </p:spPr>
      </p:pic>
      <p:cxnSp>
        <p:nvCxnSpPr>
          <p:cNvPr id="11" name="Straight Connector 10">
            <a:extLst>
              <a:ext uri="{FF2B5EF4-FFF2-40B4-BE49-F238E27FC236}">
                <a16:creationId xmlns:a16="http://schemas.microsoft.com/office/drawing/2014/main" id="{431D7155-EF96-A63B-F1BB-6559979C7F7E}"/>
              </a:ext>
            </a:extLst>
          </p:cNvPr>
          <p:cNvCxnSpPr/>
          <p:nvPr/>
        </p:nvCxnSpPr>
        <p:spPr>
          <a:xfrm>
            <a:off x="996152" y="203200"/>
            <a:ext cx="0" cy="49403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3B90CF-9860-5509-DAA1-4BB3F0EBE31A}"/>
              </a:ext>
            </a:extLst>
          </p:cNvPr>
          <p:cNvCxnSpPr/>
          <p:nvPr/>
        </p:nvCxnSpPr>
        <p:spPr>
          <a:xfrm>
            <a:off x="4862843" y="2751490"/>
            <a:ext cx="0" cy="91722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black cross on a white background&#10;&#10;Description automatically generated">
            <a:extLst>
              <a:ext uri="{FF2B5EF4-FFF2-40B4-BE49-F238E27FC236}">
                <a16:creationId xmlns:a16="http://schemas.microsoft.com/office/drawing/2014/main" id="{B2C0407D-9376-F9A9-5236-52D236F5A942}"/>
              </a:ext>
            </a:extLst>
          </p:cNvPr>
          <p:cNvPicPr>
            <a:picLocks noChangeAspect="1"/>
          </p:cNvPicPr>
          <p:nvPr/>
        </p:nvPicPr>
        <p:blipFill>
          <a:blip r:embed="rId2"/>
          <a:stretch>
            <a:fillRect/>
          </a:stretch>
        </p:blipFill>
        <p:spPr>
          <a:xfrm>
            <a:off x="6870719" y="2037027"/>
            <a:ext cx="475137" cy="606209"/>
          </a:xfrm>
          <a:prstGeom prst="rect">
            <a:avLst/>
          </a:prstGeom>
        </p:spPr>
      </p:pic>
    </p:spTree>
    <p:extLst>
      <p:ext uri="{BB962C8B-B14F-4D97-AF65-F5344CB8AC3E}">
        <p14:creationId xmlns:p14="http://schemas.microsoft.com/office/powerpoint/2010/main" val="1972465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263047" y="1439088"/>
            <a:ext cx="7162802" cy="1810381"/>
            <a:chOff x="0" y="1338074"/>
            <a:chExt cx="9155786" cy="1842435"/>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38074"/>
              <a:ext cx="9155786" cy="1802320"/>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sp>
        <p:nvSpPr>
          <p:cNvPr id="19" name="TextBox 18">
            <a:extLst>
              <a:ext uri="{FF2B5EF4-FFF2-40B4-BE49-F238E27FC236}">
                <a16:creationId xmlns:a16="http://schemas.microsoft.com/office/drawing/2014/main" id="{CDC66F61-F6F4-0AC7-3B49-696F4B6947A8}"/>
              </a:ext>
            </a:extLst>
          </p:cNvPr>
          <p:cNvSpPr txBox="1"/>
          <p:nvPr/>
        </p:nvSpPr>
        <p:spPr>
          <a:xfrm>
            <a:off x="7124783" y="1948282"/>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231836" y="2571750"/>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2E15605-10F0-EF82-4B8A-82FCB6CFDAB0}"/>
              </a:ext>
            </a:extLst>
          </p:cNvPr>
          <p:cNvSpPr/>
          <p:nvPr/>
        </p:nvSpPr>
        <p:spPr>
          <a:xfrm>
            <a:off x="401312" y="1727355"/>
            <a:ext cx="974847" cy="11944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54D505-61A4-2FB6-C85D-55A06BE6B0C3}"/>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18" name="TextBox 17">
            <a:extLst>
              <a:ext uri="{FF2B5EF4-FFF2-40B4-BE49-F238E27FC236}">
                <a16:creationId xmlns:a16="http://schemas.microsoft.com/office/drawing/2014/main" id="{15BD54EB-2D1C-293A-4728-C68190540F40}"/>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
        <p:nvSpPr>
          <p:cNvPr id="20" name="TextBox 19">
            <a:extLst>
              <a:ext uri="{FF2B5EF4-FFF2-40B4-BE49-F238E27FC236}">
                <a16:creationId xmlns:a16="http://schemas.microsoft.com/office/drawing/2014/main" id="{6DA99013-983A-85F5-8D5D-2B01AC1442CB}"/>
              </a:ext>
            </a:extLst>
          </p:cNvPr>
          <p:cNvSpPr txBox="1"/>
          <p:nvPr/>
        </p:nvSpPr>
        <p:spPr>
          <a:xfrm>
            <a:off x="1158244" y="4162079"/>
            <a:ext cx="5596404" cy="307777"/>
          </a:xfrm>
          <a:prstGeom prst="rect">
            <a:avLst/>
          </a:prstGeom>
          <a:noFill/>
        </p:spPr>
        <p:txBody>
          <a:bodyPr wrap="none" rtlCol="0">
            <a:spAutoFit/>
          </a:bodyPr>
          <a:lstStyle/>
          <a:p>
            <a:r>
              <a:rPr lang="en-US"/>
              <a:t>Covenants are like different</a:t>
            </a:r>
            <a:r>
              <a:rPr lang="zh-CN" altLang="en-US"/>
              <a:t> </a:t>
            </a:r>
            <a:r>
              <a:rPr lang="en-US" altLang="zh-CN"/>
              <a:t>episodes of a series of historical events </a:t>
            </a:r>
            <a:endParaRPr lang="en-US"/>
          </a:p>
        </p:txBody>
      </p:sp>
      <p:sp>
        <p:nvSpPr>
          <p:cNvPr id="22" name="TextBox 21">
            <a:extLst>
              <a:ext uri="{FF2B5EF4-FFF2-40B4-BE49-F238E27FC236}">
                <a16:creationId xmlns:a16="http://schemas.microsoft.com/office/drawing/2014/main" id="{9119F551-3D9B-681E-8721-CB3E826EACF8}"/>
              </a:ext>
            </a:extLst>
          </p:cNvPr>
          <p:cNvSpPr txBox="1"/>
          <p:nvPr/>
        </p:nvSpPr>
        <p:spPr>
          <a:xfrm>
            <a:off x="1158244" y="3777358"/>
            <a:ext cx="4581144" cy="307777"/>
          </a:xfrm>
          <a:prstGeom prst="rect">
            <a:avLst/>
          </a:prstGeom>
          <a:noFill/>
        </p:spPr>
        <p:txBody>
          <a:bodyPr wrap="square">
            <a:spAutoFit/>
          </a:bodyPr>
          <a:lstStyle/>
          <a:p>
            <a:r>
              <a:rPr lang="zh-CN" altLang="en-US" b="0" i="0" u="none" strike="noStrike">
                <a:solidFill>
                  <a:srgbClr val="202638"/>
                </a:solidFill>
                <a:effectLst/>
                <a:latin typeface="Helvetica Neue" panose="02000503000000020004" pitchFamily="2" charset="0"/>
              </a:rPr>
              <a:t>诸</a:t>
            </a:r>
            <a:r>
              <a:rPr lang="en-US"/>
              <a:t>诅约是不同历史阶段的续集</a:t>
            </a:r>
          </a:p>
        </p:txBody>
      </p:sp>
    </p:spTree>
    <p:extLst>
      <p:ext uri="{BB962C8B-B14F-4D97-AF65-F5344CB8AC3E}">
        <p14:creationId xmlns:p14="http://schemas.microsoft.com/office/powerpoint/2010/main" val="397316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5"/>
          <p:cNvSpPr/>
          <p:nvPr/>
        </p:nvSpPr>
        <p:spPr>
          <a:xfrm>
            <a:off x="-128700" y="1310772"/>
            <a:ext cx="9401400" cy="1428900"/>
          </a:xfrm>
          <a:prstGeom prst="rect">
            <a:avLst/>
          </a:prstGeom>
          <a:solidFill>
            <a:srgbClr val="FFFAFA">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5"/>
          <p:cNvSpPr txBox="1">
            <a:spLocks noGrp="1"/>
          </p:cNvSpPr>
          <p:nvPr>
            <p:ph type="title"/>
          </p:nvPr>
        </p:nvSpPr>
        <p:spPr>
          <a:xfrm>
            <a:off x="1393778" y="1325481"/>
            <a:ext cx="6674796" cy="146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a:solidFill>
                  <a:schemeClr val="bg2">
                    <a:lumMod val="50000"/>
                  </a:schemeClr>
                </a:solidFill>
              </a:rPr>
              <a:t>永恒中的约</a:t>
            </a:r>
            <a:br>
              <a:rPr lang="en-SG" altLang="zh-CN">
                <a:solidFill>
                  <a:schemeClr val="bg2">
                    <a:lumMod val="50000"/>
                  </a:schemeClr>
                </a:solidFill>
              </a:rPr>
            </a:br>
            <a:r>
              <a:rPr lang="zh-CN" altLang="en-US" sz="3600">
                <a:solidFill>
                  <a:schemeClr val="bg2">
                    <a:lumMod val="50000"/>
                  </a:schemeClr>
                </a:solidFill>
              </a:rPr>
              <a:t>（父、子、灵，的救赎计划）</a:t>
            </a:r>
            <a:endParaRPr sz="3600">
              <a:solidFill>
                <a:schemeClr val="bg2">
                  <a:lumMod val="50000"/>
                </a:schemeClr>
              </a:solidFill>
            </a:endParaRPr>
          </a:p>
        </p:txBody>
      </p:sp>
      <p:sp>
        <p:nvSpPr>
          <p:cNvPr id="280" name="Google Shape;280;p45"/>
          <p:cNvSpPr txBox="1">
            <a:spLocks noGrp="1"/>
          </p:cNvSpPr>
          <p:nvPr>
            <p:ph type="subTitle" idx="1"/>
          </p:nvPr>
        </p:nvSpPr>
        <p:spPr>
          <a:xfrm>
            <a:off x="2135549" y="2902226"/>
            <a:ext cx="4872900" cy="9200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SG"/>
              <a:t>The eternal Covenant (redemptive covenant)</a:t>
            </a:r>
          </a:p>
          <a:p>
            <a:pPr marL="0" lvl="0" indent="0" algn="ctr" rtl="0">
              <a:spcBef>
                <a:spcPts val="0"/>
              </a:spcBef>
              <a:spcAft>
                <a:spcPts val="0"/>
              </a:spcAft>
              <a:buNone/>
            </a:pPr>
            <a:r>
              <a:rPr lang="en-SG"/>
              <a:t>The plan of redemption in eternity by the Father, Son and Spirit</a:t>
            </a:r>
            <a:r>
              <a:rPr lang="en-US"/>
              <a:t>.</a:t>
            </a:r>
            <a:r>
              <a:rPr lang="en-SG"/>
              <a:t> </a:t>
            </a:r>
            <a:endParaRPr/>
          </a:p>
        </p:txBody>
      </p:sp>
      <p:pic>
        <p:nvPicPr>
          <p:cNvPr id="3" name="Picture 2">
            <a:extLst>
              <a:ext uri="{FF2B5EF4-FFF2-40B4-BE49-F238E27FC236}">
                <a16:creationId xmlns:a16="http://schemas.microsoft.com/office/drawing/2014/main" id="{B2342197-4473-9EAB-4B2C-B2C0367DD68B}"/>
              </a:ext>
            </a:extLst>
          </p:cNvPr>
          <p:cNvPicPr>
            <a:picLocks noChangeAspect="1"/>
          </p:cNvPicPr>
          <p:nvPr/>
        </p:nvPicPr>
        <p:blipFill>
          <a:blip r:embed="rId3"/>
          <a:stretch>
            <a:fillRect/>
          </a:stretch>
        </p:blipFill>
        <p:spPr>
          <a:xfrm>
            <a:off x="253945" y="0"/>
            <a:ext cx="1257300" cy="1955800"/>
          </a:xfrm>
          <a:prstGeom prst="rect">
            <a:avLst/>
          </a:prstGeom>
        </p:spPr>
      </p:pic>
    </p:spTree>
    <p:extLst>
      <p:ext uri="{BB962C8B-B14F-4D97-AF65-F5344CB8AC3E}">
        <p14:creationId xmlns:p14="http://schemas.microsoft.com/office/powerpoint/2010/main" val="1729607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3" name="Google Shape;293;p47"/>
          <p:cNvSpPr txBox="1">
            <a:spLocks noGrp="1"/>
          </p:cNvSpPr>
          <p:nvPr>
            <p:ph type="subTitle" idx="1"/>
          </p:nvPr>
        </p:nvSpPr>
        <p:spPr>
          <a:xfrm>
            <a:off x="569167" y="1040171"/>
            <a:ext cx="7937187" cy="1998037"/>
          </a:xfrm>
          <a:prstGeom prst="rect">
            <a:avLst/>
          </a:prstGeom>
        </p:spPr>
        <p:txBody>
          <a:bodyPr spcFirstLastPara="1" wrap="square" lIns="91425" tIns="91425" rIns="91425" bIns="91425" anchor="t" anchorCtr="0">
            <a:noAutofit/>
          </a:bodyPr>
          <a:lstStyle/>
          <a:p>
            <a:pPr marL="0" indent="0">
              <a:lnSpc>
                <a:spcPct val="150000"/>
              </a:lnSpc>
            </a:pPr>
            <a:r>
              <a:rPr lang="zh-CN" altLang="en-US" sz="3600" b="1">
                <a:solidFill>
                  <a:srgbClr val="FF0000"/>
                </a:solidFill>
                <a:latin typeface="SimHei" panose="02010609060101010101" pitchFamily="49" charset="-122"/>
                <a:ea typeface="SimHei" panose="02010609060101010101" pitchFamily="49" charset="-122"/>
              </a:rPr>
              <a:t>父爱我们</a:t>
            </a:r>
            <a:r>
              <a:rPr lang="zh-CN" altLang="en-US" sz="1800" b="1">
                <a:solidFill>
                  <a:srgbClr val="002060"/>
                </a:solidFill>
                <a:latin typeface="SimHei" panose="02010609060101010101" pitchFamily="49" charset="-122"/>
                <a:ea typeface="SimHei" panose="02010609060101010101" pitchFamily="49" charset="-122"/>
              </a:rPr>
              <a:t>（弗</a:t>
            </a:r>
            <a:r>
              <a:rPr lang="en-US" altLang="zh-CN" sz="1800" b="1">
                <a:solidFill>
                  <a:srgbClr val="002060"/>
                </a:solidFill>
                <a:latin typeface="SimHei" panose="02010609060101010101" pitchFamily="49" charset="-122"/>
                <a:ea typeface="SimHei" panose="02010609060101010101" pitchFamily="49" charset="-122"/>
              </a:rPr>
              <a:t>1:4-5</a:t>
            </a:r>
            <a:r>
              <a:rPr lang="zh-CN" altLang="en-US" sz="1800" b="1">
                <a:solidFill>
                  <a:srgbClr val="002060"/>
                </a:solidFill>
                <a:latin typeface="SimHei" panose="02010609060101010101" pitchFamily="49" charset="-122"/>
                <a:ea typeface="SimHei" panose="02010609060101010101" pitchFamily="49" charset="-122"/>
              </a:rPr>
              <a:t>，约</a:t>
            </a:r>
            <a:r>
              <a:rPr lang="en-US" altLang="zh-CN" sz="1800" b="1">
                <a:solidFill>
                  <a:srgbClr val="002060"/>
                </a:solidFill>
                <a:latin typeface="SimHei" panose="02010609060101010101" pitchFamily="49" charset="-122"/>
                <a:ea typeface="SimHei" panose="02010609060101010101" pitchFamily="49" charset="-122"/>
              </a:rPr>
              <a:t>3:16</a:t>
            </a:r>
            <a:r>
              <a:rPr lang="zh-CN" altLang="en-US" sz="1800" b="1">
                <a:solidFill>
                  <a:srgbClr val="002060"/>
                </a:solidFill>
                <a:latin typeface="SimHei" panose="02010609060101010101" pitchFamily="49" charset="-122"/>
                <a:ea typeface="SimHei" panose="02010609060101010101" pitchFamily="49" charset="-122"/>
              </a:rPr>
              <a:t>）</a:t>
            </a:r>
            <a:endParaRPr lang="en-SG" altLang="zh-CN" sz="1800" b="1">
              <a:solidFill>
                <a:srgbClr val="002060"/>
              </a:solidFill>
              <a:latin typeface="SimHei" panose="02010609060101010101" pitchFamily="49" charset="-122"/>
              <a:ea typeface="SimHei" panose="02010609060101010101" pitchFamily="49" charset="-122"/>
            </a:endParaRPr>
          </a:p>
          <a:p>
            <a:pPr marL="0" lvl="0" indent="0" algn="ctr" rtl="0">
              <a:lnSpc>
                <a:spcPct val="150000"/>
              </a:lnSpc>
              <a:spcBef>
                <a:spcPts val="0"/>
              </a:spcBef>
              <a:buNone/>
            </a:pPr>
            <a:r>
              <a:rPr lang="zh-CN" altLang="en-US" sz="3200" b="1">
                <a:solidFill>
                  <a:srgbClr val="002060"/>
                </a:solidFill>
                <a:latin typeface="SimHei" panose="02010609060101010101" pitchFamily="49" charset="-122"/>
                <a:ea typeface="SimHei" panose="02010609060101010101" pitchFamily="49" charset="-122"/>
              </a:rPr>
              <a:t>父与子之间的约定。</a:t>
            </a:r>
            <a:endParaRPr lang="en-SG" altLang="zh-CN" sz="3200" b="1">
              <a:solidFill>
                <a:srgbClr val="002060"/>
              </a:solidFill>
              <a:latin typeface="SimHei" panose="02010609060101010101" pitchFamily="49" charset="-122"/>
              <a:ea typeface="SimHei" panose="02010609060101010101" pitchFamily="49" charset="-122"/>
            </a:endParaRPr>
          </a:p>
          <a:p>
            <a:pPr marL="0" lvl="0" indent="0" algn="ctr" rtl="0">
              <a:lnSpc>
                <a:spcPct val="150000"/>
              </a:lnSpc>
              <a:spcBef>
                <a:spcPts val="0"/>
              </a:spcBef>
              <a:buNone/>
            </a:pPr>
            <a:r>
              <a:rPr lang="zh-CN" altLang="en-US" sz="3200" b="1">
                <a:solidFill>
                  <a:srgbClr val="002060"/>
                </a:solidFill>
                <a:latin typeface="SimHei" panose="02010609060101010101" pitchFamily="49" charset="-122"/>
                <a:ea typeface="SimHei" panose="02010609060101010101" pitchFamily="49" charset="-122"/>
              </a:rPr>
              <a:t>父差遣子来救赎</a:t>
            </a:r>
            <a:endParaRPr lang="en-SG" altLang="zh-CN" sz="3200" b="1">
              <a:solidFill>
                <a:srgbClr val="002060"/>
              </a:solidFill>
              <a:latin typeface="SimHei" panose="02010609060101010101" pitchFamily="49" charset="-122"/>
              <a:ea typeface="SimHei" panose="02010609060101010101" pitchFamily="49" charset="-122"/>
            </a:endParaRPr>
          </a:p>
          <a:p>
            <a:pPr marL="0" lvl="0" indent="0" algn="ctr" rtl="0">
              <a:lnSpc>
                <a:spcPct val="150000"/>
              </a:lnSpc>
              <a:spcBef>
                <a:spcPts val="0"/>
              </a:spcBef>
              <a:spcAft>
                <a:spcPts val="1600"/>
              </a:spcAft>
              <a:buNone/>
            </a:pPr>
            <a:r>
              <a:rPr lang="en-SG" altLang="zh-CN" sz="1600" b="1">
                <a:solidFill>
                  <a:srgbClr val="002060"/>
                </a:solidFill>
                <a:latin typeface="SimHei" panose="02010609060101010101" pitchFamily="49" charset="-122"/>
                <a:ea typeface="SimHei" panose="02010609060101010101" pitchFamily="49" charset="-122"/>
              </a:rPr>
              <a:t>The Father loves us.The pact between father and Son.The Father sent the Son to redeem.</a:t>
            </a:r>
          </a:p>
          <a:p>
            <a:pPr marL="0" lvl="0" indent="0" algn="ctr" rtl="0">
              <a:lnSpc>
                <a:spcPct val="150000"/>
              </a:lnSpc>
              <a:spcBef>
                <a:spcPts val="0"/>
              </a:spcBef>
              <a:spcAft>
                <a:spcPts val="1600"/>
              </a:spcAft>
              <a:buNone/>
            </a:pPr>
            <a:r>
              <a:rPr lang="zh-CN" altLang="en-US" sz="1800" b="1">
                <a:solidFill>
                  <a:srgbClr val="202638"/>
                </a:solidFill>
                <a:latin typeface="Helvetica Neue" panose="02000503000000020004" pitchFamily="2" charset="0"/>
              </a:rPr>
              <a:t>诗</a:t>
            </a:r>
            <a:r>
              <a:rPr lang="en-US" altLang="zh-CN" sz="1800" b="1">
                <a:solidFill>
                  <a:srgbClr val="202638"/>
                </a:solidFill>
                <a:latin typeface="Helvetica Neue" panose="02000503000000020004" pitchFamily="2" charset="0"/>
              </a:rPr>
              <a:t>2</a:t>
            </a:r>
            <a:r>
              <a:rPr lang="zh-CN" altLang="en-US" sz="1800" b="1">
                <a:solidFill>
                  <a:srgbClr val="202638"/>
                </a:solidFill>
                <a:latin typeface="Helvetica Neue" panose="02000503000000020004" pitchFamily="2" charset="0"/>
              </a:rPr>
              <a:t>、诗</a:t>
            </a:r>
            <a:r>
              <a:rPr lang="en-US" altLang="zh-CN" sz="1800" b="1">
                <a:solidFill>
                  <a:srgbClr val="202638"/>
                </a:solidFill>
                <a:latin typeface="Helvetica Neue" panose="02000503000000020004" pitchFamily="2" charset="0"/>
              </a:rPr>
              <a:t>110:4</a:t>
            </a:r>
            <a:r>
              <a:rPr lang="zh-CN" altLang="en-US" sz="1800" b="1">
                <a:solidFill>
                  <a:srgbClr val="202638"/>
                </a:solidFill>
                <a:latin typeface="Helvetica Neue" panose="02000503000000020004" pitchFamily="2" charset="0"/>
              </a:rPr>
              <a:t>、赛</a:t>
            </a:r>
            <a:r>
              <a:rPr lang="en-US" altLang="zh-CN" sz="1800" b="1">
                <a:solidFill>
                  <a:srgbClr val="202638"/>
                </a:solidFill>
                <a:latin typeface="Helvetica Neue" panose="02000503000000020004" pitchFamily="2" charset="0"/>
              </a:rPr>
              <a:t>42:1-4</a:t>
            </a:r>
            <a:r>
              <a:rPr lang="zh-CN" altLang="en-US" sz="1800" b="1">
                <a:solidFill>
                  <a:srgbClr val="202638"/>
                </a:solidFill>
                <a:latin typeface="Helvetica Neue" panose="02000503000000020004" pitchFamily="2" charset="0"/>
              </a:rPr>
              <a:t>、赛</a:t>
            </a:r>
            <a:r>
              <a:rPr lang="en-US" altLang="zh-CN" sz="1800" b="1">
                <a:solidFill>
                  <a:srgbClr val="202638"/>
                </a:solidFill>
                <a:latin typeface="Helvetica Neue" panose="02000503000000020004" pitchFamily="2" charset="0"/>
              </a:rPr>
              <a:t>53</a:t>
            </a:r>
            <a:r>
              <a:rPr lang="zh-CN" altLang="en-US" sz="1800" b="1">
                <a:solidFill>
                  <a:srgbClr val="202638"/>
                </a:solidFill>
                <a:latin typeface="Helvetica Neue" panose="02000503000000020004" pitchFamily="2" charset="0"/>
              </a:rPr>
              <a:t>、亚</a:t>
            </a:r>
            <a:r>
              <a:rPr lang="en-US" altLang="zh-CN" sz="1800" b="1">
                <a:solidFill>
                  <a:srgbClr val="202638"/>
                </a:solidFill>
                <a:latin typeface="Helvetica Neue" panose="02000503000000020004" pitchFamily="2" charset="0"/>
              </a:rPr>
              <a:t>6:13</a:t>
            </a:r>
            <a:r>
              <a:rPr lang="zh-CN" altLang="en-US" sz="1800" b="1">
                <a:solidFill>
                  <a:srgbClr val="202638"/>
                </a:solidFill>
                <a:latin typeface="Helvetica Neue" panose="02000503000000020004" pitchFamily="2" charset="0"/>
              </a:rPr>
              <a:t>、约</a:t>
            </a:r>
            <a:r>
              <a:rPr lang="en-US" altLang="zh-CN" sz="1800" b="1">
                <a:solidFill>
                  <a:srgbClr val="202638"/>
                </a:solidFill>
                <a:latin typeface="Helvetica Neue" panose="02000503000000020004" pitchFamily="2" charset="0"/>
              </a:rPr>
              <a:t>6:38-40</a:t>
            </a:r>
            <a:r>
              <a:rPr lang="zh-CN" altLang="en-US" sz="1800" b="1">
                <a:solidFill>
                  <a:srgbClr val="202638"/>
                </a:solidFill>
                <a:latin typeface="Helvetica Neue" panose="02000503000000020004" pitchFamily="2" charset="0"/>
              </a:rPr>
              <a:t>、约</a:t>
            </a:r>
            <a:r>
              <a:rPr lang="en-US" altLang="zh-CN" sz="1800" b="1">
                <a:solidFill>
                  <a:srgbClr val="202638"/>
                </a:solidFill>
                <a:latin typeface="Helvetica Neue" panose="02000503000000020004" pitchFamily="2" charset="0"/>
              </a:rPr>
              <a:t>17:1-5</a:t>
            </a:r>
            <a:r>
              <a:rPr lang="zh-CN" altLang="en-US" sz="1800" b="1">
                <a:solidFill>
                  <a:srgbClr val="202638"/>
                </a:solidFill>
                <a:latin typeface="Helvetica Neue" panose="02000503000000020004" pitchFamily="2" charset="0"/>
              </a:rPr>
              <a:t>、弗</a:t>
            </a:r>
            <a:r>
              <a:rPr lang="en-US" altLang="zh-CN" sz="1800" b="1">
                <a:solidFill>
                  <a:srgbClr val="202638"/>
                </a:solidFill>
                <a:latin typeface="Helvetica Neue" panose="02000503000000020004" pitchFamily="2" charset="0"/>
              </a:rPr>
              <a:t>1:4-5</a:t>
            </a:r>
            <a:r>
              <a:rPr lang="zh-CN" altLang="en-US" sz="1800" b="1">
                <a:solidFill>
                  <a:srgbClr val="202638"/>
                </a:solidFill>
                <a:latin typeface="Helvetica Neue" panose="02000503000000020004" pitchFamily="2" charset="0"/>
              </a:rPr>
              <a:t>、</a:t>
            </a:r>
            <a:endParaRPr sz="1800" b="1"/>
          </a:p>
        </p:txBody>
      </p:sp>
      <p:sp>
        <p:nvSpPr>
          <p:cNvPr id="2" name="TextBox 1">
            <a:extLst>
              <a:ext uri="{FF2B5EF4-FFF2-40B4-BE49-F238E27FC236}">
                <a16:creationId xmlns:a16="http://schemas.microsoft.com/office/drawing/2014/main" id="{C55B24CB-FA17-9F0A-6104-01C691A0A689}"/>
              </a:ext>
            </a:extLst>
          </p:cNvPr>
          <p:cNvSpPr txBox="1"/>
          <p:nvPr/>
        </p:nvSpPr>
        <p:spPr>
          <a:xfrm>
            <a:off x="2512782" y="183668"/>
            <a:ext cx="4118435" cy="584775"/>
          </a:xfrm>
          <a:prstGeom prst="rect">
            <a:avLst/>
          </a:prstGeom>
          <a:noFill/>
        </p:spPr>
        <p:txBody>
          <a:bodyPr wrap="none" rtlCol="0">
            <a:spAutoFit/>
          </a:bodyPr>
          <a:lstStyle/>
          <a:p>
            <a:r>
              <a:rPr lang="en-US" sz="3200" b="1"/>
              <a:t>天地未造之前</a:t>
            </a:r>
            <a:r>
              <a:rPr lang="zh-CN" altLang="en-US" b="1"/>
              <a:t> </a:t>
            </a:r>
            <a:r>
              <a:rPr lang="en-US" altLang="zh-CN" b="1"/>
              <a:t>Before creation</a:t>
            </a:r>
            <a:endParaRPr lang="en-US" b="1"/>
          </a:p>
        </p:txBody>
      </p:sp>
    </p:spTree>
    <p:extLst>
      <p:ext uri="{BB962C8B-B14F-4D97-AF65-F5344CB8AC3E}">
        <p14:creationId xmlns:p14="http://schemas.microsoft.com/office/powerpoint/2010/main" val="164537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490569" y="3813507"/>
            <a:ext cx="8301162" cy="862200"/>
          </a:xfrm>
          <a:prstGeom prst="rect">
            <a:avLst/>
          </a:prstGeom>
        </p:spPr>
        <p:txBody>
          <a:bodyPr spcFirstLastPara="1" wrap="square" lIns="91425" tIns="91425" rIns="91425" bIns="91425" anchor="b" anchorCtr="0">
            <a:noAutofit/>
          </a:bodyPr>
          <a:lstStyle/>
          <a:p>
            <a:br>
              <a:rPr lang="en-SG" sz="2000"/>
            </a:br>
            <a:r>
              <a:rPr lang="en-SG" sz="2000"/>
              <a:t>Eph 1:4-5  even as he chose us in him before the </a:t>
            </a:r>
            <a:r>
              <a:rPr lang="en-SG" sz="2000">
                <a:highlight>
                  <a:srgbClr val="FFFF00"/>
                </a:highlight>
              </a:rPr>
              <a:t>foundation of the world</a:t>
            </a:r>
            <a:r>
              <a:rPr lang="en-SG" sz="2000"/>
              <a:t>,... </a:t>
            </a:r>
            <a:r>
              <a:rPr lang="en-US" altLang="zh-CN" sz="2000">
                <a:highlight>
                  <a:srgbClr val="FFFF00"/>
                </a:highlight>
              </a:rPr>
              <a:t>i</a:t>
            </a:r>
            <a:r>
              <a:rPr lang="en-SG" sz="2000">
                <a:highlight>
                  <a:srgbClr val="FFFF00"/>
                </a:highlight>
              </a:rPr>
              <a:t>n love  he predestined us </a:t>
            </a:r>
            <a:r>
              <a:rPr lang="en-SG" sz="2000"/>
              <a:t>...</a:t>
            </a:r>
          </a:p>
        </p:txBody>
      </p:sp>
      <p:sp>
        <p:nvSpPr>
          <p:cNvPr id="293" name="Google Shape;293;p47"/>
          <p:cNvSpPr txBox="1">
            <a:spLocks noGrp="1"/>
          </p:cNvSpPr>
          <p:nvPr>
            <p:ph type="subTitle" idx="1"/>
          </p:nvPr>
        </p:nvSpPr>
        <p:spPr>
          <a:xfrm>
            <a:off x="378665" y="1263614"/>
            <a:ext cx="8386670" cy="254989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600"/>
              </a:spcAft>
              <a:buNone/>
            </a:pPr>
            <a:r>
              <a:rPr lang="zh-CN" altLang="en-US" sz="2800" i="0" u="none" strike="noStrike">
                <a:solidFill>
                  <a:srgbClr val="202638"/>
                </a:solidFill>
                <a:effectLst/>
                <a:latin typeface="SimHei" panose="02010609060101010101" pitchFamily="49" charset="-122"/>
                <a:ea typeface="SimHei" panose="02010609060101010101" pitchFamily="49" charset="-122"/>
              </a:rPr>
              <a:t>弗</a:t>
            </a:r>
            <a:r>
              <a:rPr lang="en-US" altLang="zh-CN" sz="2800">
                <a:solidFill>
                  <a:srgbClr val="202638"/>
                </a:solidFill>
                <a:latin typeface="SimHei" panose="02010609060101010101" pitchFamily="49" charset="-122"/>
                <a:ea typeface="SimHei" panose="02010609060101010101" pitchFamily="49" charset="-122"/>
              </a:rPr>
              <a:t>1:4-5</a:t>
            </a:r>
            <a:r>
              <a:rPr lang="zh-CN" altLang="en-US" sz="2800">
                <a:solidFill>
                  <a:srgbClr val="202638"/>
                </a:solidFill>
                <a:latin typeface="SimHei" panose="02010609060101010101" pitchFamily="49" charset="-122"/>
                <a:ea typeface="SimHei" panose="02010609060101010101" pitchFamily="49" charset="-122"/>
              </a:rPr>
              <a:t> </a:t>
            </a:r>
            <a:r>
              <a:rPr lang="zh-CN" altLang="en-US" sz="2800" i="0" u="none" strike="noStrike">
                <a:solidFill>
                  <a:srgbClr val="202638"/>
                </a:solidFill>
                <a:effectLst/>
                <a:latin typeface="SimHei" panose="02010609060101010101" pitchFamily="49" charset="-122"/>
                <a:ea typeface="SimHei" panose="02010609060101010101" pitchFamily="49" charset="-122"/>
              </a:rPr>
              <a:t>就如神从</a:t>
            </a:r>
            <a:r>
              <a:rPr lang="zh-CN" altLang="en-US" sz="2800" i="0" u="none" strike="noStrike">
                <a:solidFill>
                  <a:srgbClr val="202638"/>
                </a:solidFill>
                <a:effectLst/>
                <a:highlight>
                  <a:srgbClr val="FFFF00"/>
                </a:highlight>
                <a:latin typeface="SimHei" panose="02010609060101010101" pitchFamily="49" charset="-122"/>
                <a:ea typeface="SimHei" panose="02010609060101010101" pitchFamily="49" charset="-122"/>
              </a:rPr>
              <a:t>创立世界以前</a:t>
            </a:r>
            <a:r>
              <a:rPr lang="zh-CN" altLang="en-US" sz="2800" i="0" u="none" strike="noStrike">
                <a:solidFill>
                  <a:srgbClr val="202638"/>
                </a:solidFill>
                <a:effectLst/>
                <a:latin typeface="SimHei" panose="02010609060101010101" pitchFamily="49" charset="-122"/>
                <a:ea typeface="SimHei" panose="02010609060101010101" pitchFamily="49" charset="-122"/>
              </a:rPr>
              <a:t>，在基督里拣选了我们，。。。又因</a:t>
            </a:r>
            <a:r>
              <a:rPr lang="zh-CN" altLang="en-US" sz="2800" i="0" u="none" strike="noStrike">
                <a:solidFill>
                  <a:srgbClr val="202638"/>
                </a:solidFill>
                <a:effectLst/>
                <a:highlight>
                  <a:srgbClr val="FFFF00"/>
                </a:highlight>
                <a:latin typeface="SimHei" panose="02010609060101010101" pitchFamily="49" charset="-122"/>
                <a:ea typeface="SimHei" panose="02010609060101010101" pitchFamily="49" charset="-122"/>
              </a:rPr>
              <a:t>爱我们</a:t>
            </a:r>
            <a:r>
              <a:rPr lang="zh-CN" altLang="en-US" sz="2800" i="0" u="none" strike="noStrike">
                <a:solidFill>
                  <a:srgbClr val="202638"/>
                </a:solidFill>
                <a:effectLst/>
                <a:latin typeface="SimHei" panose="02010609060101010101" pitchFamily="49" charset="-122"/>
                <a:ea typeface="SimHei" panose="02010609060101010101" pitchFamily="49" charset="-122"/>
              </a:rPr>
              <a:t>。</a:t>
            </a:r>
            <a:r>
              <a:rPr lang="zh-CN" altLang="en-US" sz="2800" i="0" u="none" strike="noStrike">
                <a:solidFill>
                  <a:srgbClr val="202638"/>
                </a:solidFill>
                <a:effectLst/>
                <a:highlight>
                  <a:srgbClr val="FFFF00"/>
                </a:highlight>
                <a:latin typeface="SimHei" panose="02010609060101010101" pitchFamily="49" charset="-122"/>
                <a:ea typeface="SimHei" panose="02010609060101010101" pitchFamily="49" charset="-122"/>
              </a:rPr>
              <a:t>预定我们</a:t>
            </a:r>
            <a:r>
              <a:rPr lang="zh-CN" altLang="en-US" sz="2800" i="0" u="none" strike="noStrike">
                <a:solidFill>
                  <a:srgbClr val="202638"/>
                </a:solidFill>
                <a:effectLst/>
                <a:latin typeface="SimHei" panose="02010609060101010101" pitchFamily="49" charset="-122"/>
                <a:ea typeface="SimHei" panose="02010609060101010101" pitchFamily="49" charset="-122"/>
              </a:rPr>
              <a:t>藉著耶稣基督得儿子的名分</a:t>
            </a:r>
            <a:endParaRPr sz="2800">
              <a:latin typeface="SimHei" panose="02010609060101010101" pitchFamily="49" charset="-122"/>
              <a:ea typeface="SimHei" panose="02010609060101010101" pitchFamily="49" charset="-122"/>
            </a:endParaRPr>
          </a:p>
        </p:txBody>
      </p:sp>
      <p:sp>
        <p:nvSpPr>
          <p:cNvPr id="2" name="TextBox 1">
            <a:extLst>
              <a:ext uri="{FF2B5EF4-FFF2-40B4-BE49-F238E27FC236}">
                <a16:creationId xmlns:a16="http://schemas.microsoft.com/office/drawing/2014/main" id="{9FB606CA-26AB-F4BB-06B0-984A7118F20C}"/>
              </a:ext>
            </a:extLst>
          </p:cNvPr>
          <p:cNvSpPr txBox="1"/>
          <p:nvPr/>
        </p:nvSpPr>
        <p:spPr>
          <a:xfrm>
            <a:off x="2930801" y="109026"/>
            <a:ext cx="4009431" cy="584775"/>
          </a:xfrm>
          <a:prstGeom prst="rect">
            <a:avLst/>
          </a:prstGeom>
          <a:noFill/>
        </p:spPr>
        <p:txBody>
          <a:bodyPr wrap="none" rtlCol="0">
            <a:spAutoFit/>
          </a:bodyPr>
          <a:lstStyle/>
          <a:p>
            <a:r>
              <a:rPr lang="en-US" sz="3200" b="1"/>
              <a:t>天地未造之前</a:t>
            </a:r>
            <a:r>
              <a:rPr lang="zh-CN" altLang="en-US" b="1"/>
              <a:t> </a:t>
            </a:r>
            <a:r>
              <a:rPr lang="en-US" altLang="zh-CN" b="1"/>
              <a:t>Before creation</a:t>
            </a:r>
            <a:endParaRPr lang="en-US"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A1D7-04A9-6989-E6E3-9A60E1418FBF}"/>
              </a:ext>
            </a:extLst>
          </p:cNvPr>
          <p:cNvSpPr>
            <a:spLocks noGrp="1"/>
          </p:cNvSpPr>
          <p:nvPr>
            <p:ph type="title"/>
          </p:nvPr>
        </p:nvSpPr>
        <p:spPr>
          <a:xfrm>
            <a:off x="-1188" y="1744138"/>
            <a:ext cx="4531200" cy="2215065"/>
          </a:xfrm>
        </p:spPr>
        <p:txBody>
          <a:bodyPr/>
          <a:lstStyle/>
          <a:p>
            <a:pPr>
              <a:lnSpc>
                <a:spcPct val="150000"/>
              </a:lnSpc>
            </a:pPr>
            <a:r>
              <a:rPr lang="en-US" sz="2800"/>
              <a:t>因为主耶稣为我们钉十字架赎我们的罪</a:t>
            </a:r>
            <a:r>
              <a:rPr lang="zh-CN" altLang="en-US" sz="2800"/>
              <a:t>，</a:t>
            </a:r>
            <a:br>
              <a:rPr lang="en-SG" altLang="zh-CN" sz="2800"/>
            </a:br>
            <a:r>
              <a:rPr lang="zh-CN" altLang="en-US" sz="2800" b="1">
                <a:solidFill>
                  <a:srgbClr val="FF0000"/>
                </a:solidFill>
              </a:rPr>
              <a:t>所以</a:t>
            </a:r>
            <a:r>
              <a:rPr lang="zh-CN" altLang="en-US" sz="2800"/>
              <a:t>天父爱我们。</a:t>
            </a:r>
            <a:endParaRPr lang="en-US" sz="2800"/>
          </a:p>
        </p:txBody>
      </p:sp>
      <p:cxnSp>
        <p:nvCxnSpPr>
          <p:cNvPr id="5" name="Straight Connector 4">
            <a:extLst>
              <a:ext uri="{FF2B5EF4-FFF2-40B4-BE49-F238E27FC236}">
                <a16:creationId xmlns:a16="http://schemas.microsoft.com/office/drawing/2014/main" id="{888C486F-EFFE-454B-1482-7EC216FBD2AE}"/>
              </a:ext>
            </a:extLst>
          </p:cNvPr>
          <p:cNvCxnSpPr>
            <a:cxnSpLocks/>
          </p:cNvCxnSpPr>
          <p:nvPr/>
        </p:nvCxnSpPr>
        <p:spPr>
          <a:xfrm>
            <a:off x="4572000" y="-66744"/>
            <a:ext cx="0" cy="514350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36E582E-3DC0-DDA8-AD06-FD99C60188E0}"/>
              </a:ext>
            </a:extLst>
          </p:cNvPr>
          <p:cNvSpPr txBox="1">
            <a:spLocks/>
          </p:cNvSpPr>
          <p:nvPr/>
        </p:nvSpPr>
        <p:spPr>
          <a:xfrm>
            <a:off x="4718097" y="1681176"/>
            <a:ext cx="4323560" cy="22150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1pPr>
            <a:lvl2pPr marR="0" lvl="1"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2pPr>
            <a:lvl3pPr marR="0" lvl="2"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3pPr>
            <a:lvl4pPr marR="0" lvl="3"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4pPr>
            <a:lvl5pPr marR="0" lvl="4"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5pPr>
            <a:lvl6pPr marR="0" lvl="5"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6pPr>
            <a:lvl7pPr marR="0" lvl="6"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7pPr>
            <a:lvl8pPr marR="0" lvl="7"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8pPr>
            <a:lvl9pPr marR="0" lvl="8" algn="l" rtl="0">
              <a:lnSpc>
                <a:spcPct val="100000"/>
              </a:lnSpc>
              <a:spcBef>
                <a:spcPts val="0"/>
              </a:spcBef>
              <a:spcAft>
                <a:spcPts val="0"/>
              </a:spcAft>
              <a:buClr>
                <a:schemeClr val="dk1"/>
              </a:buClr>
              <a:buSzPts val="3000"/>
              <a:buFont typeface="Source Sans Pro SemiBold"/>
              <a:buNone/>
              <a:defRPr sz="3000" b="0" i="0" u="none" strike="noStrike" cap="none">
                <a:solidFill>
                  <a:schemeClr val="dk1"/>
                </a:solidFill>
                <a:latin typeface="Source Sans Pro SemiBold"/>
                <a:ea typeface="Source Sans Pro SemiBold"/>
                <a:cs typeface="Source Sans Pro SemiBold"/>
                <a:sym typeface="Source Sans Pro SemiBold"/>
              </a:defRPr>
            </a:lvl9pPr>
          </a:lstStyle>
          <a:p>
            <a:pPr>
              <a:lnSpc>
                <a:spcPct val="150000"/>
              </a:lnSpc>
            </a:pPr>
            <a:r>
              <a:rPr lang="en-SG" sz="2800"/>
              <a:t>天父爱我们</a:t>
            </a:r>
            <a:r>
              <a:rPr lang="zh-CN" altLang="en-US" sz="2800"/>
              <a:t>，</a:t>
            </a:r>
            <a:r>
              <a:rPr lang="zh-CN" altLang="en-US" sz="2800">
                <a:solidFill>
                  <a:srgbClr val="FF0000"/>
                </a:solidFill>
              </a:rPr>
              <a:t>所以</a:t>
            </a:r>
            <a:r>
              <a:rPr lang="zh-CN" altLang="en-US" sz="2800"/>
              <a:t>祂差遣主耶稣来</a:t>
            </a:r>
            <a:r>
              <a:rPr lang="en-US" sz="2800"/>
              <a:t>钉十字架</a:t>
            </a:r>
            <a:r>
              <a:rPr lang="zh-CN" altLang="en-US" sz="2800"/>
              <a:t>，救赎我们。</a:t>
            </a:r>
            <a:endParaRPr lang="en-US" sz="2800"/>
          </a:p>
        </p:txBody>
      </p:sp>
      <p:sp>
        <p:nvSpPr>
          <p:cNvPr id="8" name="TextBox 7">
            <a:extLst>
              <a:ext uri="{FF2B5EF4-FFF2-40B4-BE49-F238E27FC236}">
                <a16:creationId xmlns:a16="http://schemas.microsoft.com/office/drawing/2014/main" id="{89DA57D7-6F50-F98A-469A-3ABE49A8CD18}"/>
              </a:ext>
            </a:extLst>
          </p:cNvPr>
          <p:cNvSpPr txBox="1"/>
          <p:nvPr/>
        </p:nvSpPr>
        <p:spPr>
          <a:xfrm>
            <a:off x="758629" y="985649"/>
            <a:ext cx="3438762" cy="523220"/>
          </a:xfrm>
          <a:prstGeom prst="rect">
            <a:avLst/>
          </a:prstGeom>
          <a:noFill/>
        </p:spPr>
        <p:txBody>
          <a:bodyPr wrap="none" rtlCol="0">
            <a:spAutoFit/>
          </a:bodyPr>
          <a:lstStyle/>
          <a:p>
            <a:r>
              <a:rPr lang="en-US" sz="2800" b="1"/>
              <a:t>有条件的爱</a:t>
            </a:r>
            <a:r>
              <a:rPr lang="zh-CN" altLang="en-US" b="1"/>
              <a:t> </a:t>
            </a:r>
            <a:r>
              <a:rPr lang="en-US" altLang="zh-CN" b="1"/>
              <a:t>conditional love </a:t>
            </a:r>
            <a:endParaRPr lang="en-US" b="1"/>
          </a:p>
        </p:txBody>
      </p:sp>
      <p:sp>
        <p:nvSpPr>
          <p:cNvPr id="9" name="TextBox 8">
            <a:extLst>
              <a:ext uri="{FF2B5EF4-FFF2-40B4-BE49-F238E27FC236}">
                <a16:creationId xmlns:a16="http://schemas.microsoft.com/office/drawing/2014/main" id="{5F7BFB5F-F2E3-78FA-D6C9-C2AFC99B9A08}"/>
              </a:ext>
            </a:extLst>
          </p:cNvPr>
          <p:cNvSpPr txBox="1"/>
          <p:nvPr/>
        </p:nvSpPr>
        <p:spPr>
          <a:xfrm>
            <a:off x="5321559" y="985649"/>
            <a:ext cx="3656770" cy="523220"/>
          </a:xfrm>
          <a:prstGeom prst="rect">
            <a:avLst/>
          </a:prstGeom>
          <a:noFill/>
        </p:spPr>
        <p:txBody>
          <a:bodyPr wrap="none" rtlCol="0">
            <a:spAutoFit/>
          </a:bodyPr>
          <a:lstStyle/>
          <a:p>
            <a:r>
              <a:rPr lang="en-US" sz="2800" b="1"/>
              <a:t>无条件的爱</a:t>
            </a:r>
            <a:r>
              <a:rPr lang="zh-CN" altLang="en-US" b="1"/>
              <a:t> </a:t>
            </a:r>
            <a:r>
              <a:rPr lang="en-US" altLang="zh-CN" b="1"/>
              <a:t>unconditional love </a:t>
            </a:r>
            <a:endParaRPr lang="en-US" b="1"/>
          </a:p>
        </p:txBody>
      </p:sp>
      <p:sp>
        <p:nvSpPr>
          <p:cNvPr id="10" name="TextBox 9">
            <a:extLst>
              <a:ext uri="{FF2B5EF4-FFF2-40B4-BE49-F238E27FC236}">
                <a16:creationId xmlns:a16="http://schemas.microsoft.com/office/drawing/2014/main" id="{94271ED0-5CAB-A59E-6D43-3EBA9E7AB318}"/>
              </a:ext>
            </a:extLst>
          </p:cNvPr>
          <p:cNvSpPr txBox="1"/>
          <p:nvPr/>
        </p:nvSpPr>
        <p:spPr>
          <a:xfrm>
            <a:off x="5695860" y="4583659"/>
            <a:ext cx="2284600" cy="307777"/>
          </a:xfrm>
          <a:prstGeom prst="rect">
            <a:avLst/>
          </a:prstGeom>
          <a:noFill/>
        </p:spPr>
        <p:txBody>
          <a:bodyPr wrap="none" rtlCol="0">
            <a:spAutoFit/>
          </a:bodyPr>
          <a:lstStyle/>
          <a:p>
            <a:r>
              <a:rPr lang="en-US"/>
              <a:t>约</a:t>
            </a:r>
            <a:r>
              <a:rPr lang="en-US" altLang="zh-CN"/>
              <a:t>3:16</a:t>
            </a:r>
            <a:r>
              <a:rPr lang="zh-CN" altLang="en-US"/>
              <a:t>、弗</a:t>
            </a:r>
            <a:r>
              <a:rPr lang="en-US" altLang="zh-CN"/>
              <a:t>1:4</a:t>
            </a:r>
            <a:r>
              <a:rPr lang="zh-CN" altLang="en-US"/>
              <a:t>、罗</a:t>
            </a:r>
            <a:r>
              <a:rPr lang="en-US" altLang="zh-CN"/>
              <a:t>8:29-30</a:t>
            </a:r>
            <a:endParaRPr lang="en-US"/>
          </a:p>
        </p:txBody>
      </p:sp>
      <p:sp>
        <p:nvSpPr>
          <p:cNvPr id="11" name="TextBox 10">
            <a:extLst>
              <a:ext uri="{FF2B5EF4-FFF2-40B4-BE49-F238E27FC236}">
                <a16:creationId xmlns:a16="http://schemas.microsoft.com/office/drawing/2014/main" id="{7194BB37-E46F-B57B-2CCB-BAB7C7EF540F}"/>
              </a:ext>
            </a:extLst>
          </p:cNvPr>
          <p:cNvSpPr txBox="1"/>
          <p:nvPr/>
        </p:nvSpPr>
        <p:spPr>
          <a:xfrm>
            <a:off x="5321558" y="4268878"/>
            <a:ext cx="3033203" cy="307777"/>
          </a:xfrm>
          <a:prstGeom prst="rect">
            <a:avLst/>
          </a:prstGeom>
          <a:noFill/>
        </p:spPr>
        <p:txBody>
          <a:bodyPr wrap="none" rtlCol="0">
            <a:spAutoFit/>
          </a:bodyPr>
          <a:lstStyle/>
          <a:p>
            <a:r>
              <a:rPr lang="en-US"/>
              <a:t>无条件拣选</a:t>
            </a:r>
            <a:r>
              <a:rPr lang="zh-CN" altLang="en-US"/>
              <a:t>、</a:t>
            </a:r>
            <a:r>
              <a:rPr lang="en-US" altLang="zh-CN"/>
              <a:t>unconditional election </a:t>
            </a:r>
            <a:endParaRPr lang="en-US"/>
          </a:p>
        </p:txBody>
      </p:sp>
      <p:sp>
        <p:nvSpPr>
          <p:cNvPr id="12" name="TextBox 11">
            <a:extLst>
              <a:ext uri="{FF2B5EF4-FFF2-40B4-BE49-F238E27FC236}">
                <a16:creationId xmlns:a16="http://schemas.microsoft.com/office/drawing/2014/main" id="{BDBC695B-B0C0-E454-FB86-5AD3F06332BF}"/>
              </a:ext>
            </a:extLst>
          </p:cNvPr>
          <p:cNvSpPr txBox="1"/>
          <p:nvPr/>
        </p:nvSpPr>
        <p:spPr>
          <a:xfrm>
            <a:off x="5790368" y="3856752"/>
            <a:ext cx="2010487" cy="307777"/>
          </a:xfrm>
          <a:prstGeom prst="rect">
            <a:avLst/>
          </a:prstGeom>
          <a:noFill/>
        </p:spPr>
        <p:txBody>
          <a:bodyPr wrap="none" rtlCol="0">
            <a:spAutoFit/>
          </a:bodyPr>
          <a:lstStyle/>
          <a:p>
            <a:r>
              <a:rPr lang="en-US">
                <a:highlight>
                  <a:srgbClr val="FFFF00"/>
                </a:highlight>
              </a:rPr>
              <a:t>第一因</a:t>
            </a:r>
            <a:r>
              <a:rPr lang="zh-CN" altLang="en-US">
                <a:highlight>
                  <a:srgbClr val="FFFF00"/>
                </a:highlight>
              </a:rPr>
              <a:t> </a:t>
            </a:r>
            <a:r>
              <a:rPr lang="en-US" altLang="zh-CN">
                <a:highlight>
                  <a:srgbClr val="FFFF00"/>
                </a:highlight>
              </a:rPr>
              <a:t>FIRST CAUSE </a:t>
            </a:r>
            <a:endParaRPr lang="en-US">
              <a:highlight>
                <a:srgbClr val="FFFF00"/>
              </a:highlight>
            </a:endParaRPr>
          </a:p>
        </p:txBody>
      </p:sp>
      <p:pic>
        <p:nvPicPr>
          <p:cNvPr id="3" name="Picture 2">
            <a:extLst>
              <a:ext uri="{FF2B5EF4-FFF2-40B4-BE49-F238E27FC236}">
                <a16:creationId xmlns:a16="http://schemas.microsoft.com/office/drawing/2014/main" id="{4A581F0C-4EF0-45FE-D69B-A099D6F1EB4B}"/>
              </a:ext>
            </a:extLst>
          </p:cNvPr>
          <p:cNvPicPr>
            <a:picLocks noChangeAspect="1"/>
          </p:cNvPicPr>
          <p:nvPr/>
        </p:nvPicPr>
        <p:blipFill>
          <a:blip r:embed="rId2"/>
          <a:stretch>
            <a:fillRect/>
          </a:stretch>
        </p:blipFill>
        <p:spPr>
          <a:xfrm>
            <a:off x="8269664" y="4010640"/>
            <a:ext cx="771993" cy="937457"/>
          </a:xfrm>
          <a:prstGeom prst="rect">
            <a:avLst/>
          </a:prstGeom>
        </p:spPr>
      </p:pic>
      <p:sp>
        <p:nvSpPr>
          <p:cNvPr id="4" name="TextBox 3">
            <a:extLst>
              <a:ext uri="{FF2B5EF4-FFF2-40B4-BE49-F238E27FC236}">
                <a16:creationId xmlns:a16="http://schemas.microsoft.com/office/drawing/2014/main" id="{B6318025-D5B7-0960-C810-4752F9DE96FC}"/>
              </a:ext>
            </a:extLst>
          </p:cNvPr>
          <p:cNvSpPr txBox="1"/>
          <p:nvPr/>
        </p:nvSpPr>
        <p:spPr>
          <a:xfrm>
            <a:off x="2841867" y="-9546"/>
            <a:ext cx="3438762" cy="523220"/>
          </a:xfrm>
          <a:prstGeom prst="rect">
            <a:avLst/>
          </a:prstGeom>
          <a:solidFill>
            <a:schemeClr val="tx2">
              <a:lumMod val="40000"/>
              <a:lumOff val="60000"/>
            </a:schemeClr>
          </a:solidFill>
        </p:spPr>
        <p:txBody>
          <a:bodyPr wrap="square" rtlCol="0">
            <a:spAutoFit/>
          </a:bodyPr>
          <a:lstStyle/>
          <a:p>
            <a:r>
              <a:rPr lang="en-US" sz="2800" b="1"/>
              <a:t>明白天父无条件的爱</a:t>
            </a:r>
            <a:r>
              <a:rPr lang="zh-CN" altLang="en-US" sz="2800" b="1"/>
              <a:t> </a:t>
            </a:r>
            <a:endParaRPr lang="en-US" sz="2800" b="1"/>
          </a:p>
        </p:txBody>
      </p:sp>
    </p:spTree>
    <p:extLst>
      <p:ext uri="{BB962C8B-B14F-4D97-AF65-F5344CB8AC3E}">
        <p14:creationId xmlns:p14="http://schemas.microsoft.com/office/powerpoint/2010/main" val="246704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8B107E-EE30-9EAA-A355-9FE9B414BE62}"/>
              </a:ext>
            </a:extLst>
          </p:cNvPr>
          <p:cNvPicPr>
            <a:picLocks noChangeAspect="1"/>
          </p:cNvPicPr>
          <p:nvPr/>
        </p:nvPicPr>
        <p:blipFill rotWithShape="1">
          <a:blip r:embed="rId2"/>
          <a:srcRect l="32364" t="15179" r="30653" b="30852"/>
          <a:stretch/>
        </p:blipFill>
        <p:spPr>
          <a:xfrm>
            <a:off x="2772228" y="1587501"/>
            <a:ext cx="3309257" cy="3386170"/>
          </a:xfrm>
          <a:prstGeom prst="rect">
            <a:avLst/>
          </a:prstGeom>
        </p:spPr>
      </p:pic>
      <p:sp>
        <p:nvSpPr>
          <p:cNvPr id="6" name="TextBox 5">
            <a:extLst>
              <a:ext uri="{FF2B5EF4-FFF2-40B4-BE49-F238E27FC236}">
                <a16:creationId xmlns:a16="http://schemas.microsoft.com/office/drawing/2014/main" id="{2D06FC79-DA87-220E-0F80-47613D536648}"/>
              </a:ext>
            </a:extLst>
          </p:cNvPr>
          <p:cNvSpPr txBox="1"/>
          <p:nvPr/>
        </p:nvSpPr>
        <p:spPr>
          <a:xfrm>
            <a:off x="1349828" y="361369"/>
            <a:ext cx="6596743" cy="523220"/>
          </a:xfrm>
          <a:prstGeom prst="rect">
            <a:avLst/>
          </a:prstGeom>
          <a:noFill/>
        </p:spPr>
        <p:txBody>
          <a:bodyPr wrap="square">
            <a:spAutoFit/>
          </a:bodyPr>
          <a:lstStyle/>
          <a:p>
            <a:r>
              <a:rPr lang="zh-CN" altLang="en-US" sz="2800" b="1" i="0" u="none" strike="noStrike">
                <a:solidFill>
                  <a:srgbClr val="202638"/>
                </a:solidFill>
                <a:effectLst/>
                <a:latin typeface="Helvetica Neue" panose="02000503000000020004" pitchFamily="2" charset="0"/>
              </a:rPr>
              <a:t>神拣选的爱，神所拣选的，神必爱到底</a:t>
            </a:r>
            <a:endParaRPr lang="en-US" sz="2800"/>
          </a:p>
        </p:txBody>
      </p:sp>
      <p:sp>
        <p:nvSpPr>
          <p:cNvPr id="8" name="TextBox 7">
            <a:extLst>
              <a:ext uri="{FF2B5EF4-FFF2-40B4-BE49-F238E27FC236}">
                <a16:creationId xmlns:a16="http://schemas.microsoft.com/office/drawing/2014/main" id="{889B8B71-5412-4C4A-F1B6-4CC8CF9DA917}"/>
              </a:ext>
            </a:extLst>
          </p:cNvPr>
          <p:cNvSpPr txBox="1"/>
          <p:nvPr/>
        </p:nvSpPr>
        <p:spPr>
          <a:xfrm>
            <a:off x="1349828" y="1006223"/>
            <a:ext cx="6596742" cy="338554"/>
          </a:xfrm>
          <a:prstGeom prst="rect">
            <a:avLst/>
          </a:prstGeom>
          <a:noFill/>
        </p:spPr>
        <p:txBody>
          <a:bodyPr wrap="square">
            <a:spAutoFit/>
          </a:bodyPr>
          <a:lstStyle/>
          <a:p>
            <a:r>
              <a:rPr lang="en-US" sz="1600"/>
              <a:t>God’s elective love, and those whom</a:t>
            </a:r>
            <a:r>
              <a:rPr lang="zh-CN" altLang="en-US" sz="1600"/>
              <a:t> </a:t>
            </a:r>
            <a:r>
              <a:rPr lang="en-US" sz="1600"/>
              <a:t>God elect, God loves till the end</a:t>
            </a:r>
          </a:p>
        </p:txBody>
      </p:sp>
      <p:sp>
        <p:nvSpPr>
          <p:cNvPr id="2" name="TextBox 1">
            <a:extLst>
              <a:ext uri="{FF2B5EF4-FFF2-40B4-BE49-F238E27FC236}">
                <a16:creationId xmlns:a16="http://schemas.microsoft.com/office/drawing/2014/main" id="{F892D5B8-D6E4-BEFF-9011-F7A773E14732}"/>
              </a:ext>
            </a:extLst>
          </p:cNvPr>
          <p:cNvSpPr txBox="1"/>
          <p:nvPr/>
        </p:nvSpPr>
        <p:spPr>
          <a:xfrm>
            <a:off x="3929317" y="1769407"/>
            <a:ext cx="1082348" cy="307777"/>
          </a:xfrm>
          <a:prstGeom prst="rect">
            <a:avLst/>
          </a:prstGeom>
          <a:solidFill>
            <a:schemeClr val="lt1"/>
          </a:solidFill>
        </p:spPr>
        <p:txBody>
          <a:bodyPr wrap="none" rtlCol="0">
            <a:spAutoFit/>
          </a:bodyPr>
          <a:lstStyle/>
          <a:p>
            <a:r>
              <a:rPr lang="en-US" b="1">
                <a:solidFill>
                  <a:srgbClr val="FF0000"/>
                </a:solidFill>
              </a:rPr>
              <a:t>爱中的拣选</a:t>
            </a:r>
          </a:p>
        </p:txBody>
      </p:sp>
    </p:spTree>
    <p:extLst>
      <p:ext uri="{BB962C8B-B14F-4D97-AF65-F5344CB8AC3E}">
        <p14:creationId xmlns:p14="http://schemas.microsoft.com/office/powerpoint/2010/main" val="198904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B4D1-CD35-438E-42BC-5D076ED3B70D}"/>
              </a:ext>
            </a:extLst>
          </p:cNvPr>
          <p:cNvSpPr>
            <a:spLocks noGrp="1"/>
          </p:cNvSpPr>
          <p:nvPr>
            <p:ph type="title"/>
          </p:nvPr>
        </p:nvSpPr>
        <p:spPr>
          <a:xfrm>
            <a:off x="116065" y="22679"/>
            <a:ext cx="5715568" cy="1433589"/>
          </a:xfrm>
        </p:spPr>
        <p:txBody>
          <a:bodyPr/>
          <a:lstStyle/>
          <a:p>
            <a:pPr algn="ctr"/>
            <a:r>
              <a:rPr lang="en-US"/>
              <a:t>用约来表达关系</a:t>
            </a:r>
            <a:r>
              <a:rPr lang="zh-CN" altLang="en-US"/>
              <a:t>？</a:t>
            </a:r>
            <a:br>
              <a:rPr lang="en-SG" altLang="zh-CN"/>
            </a:br>
            <a:r>
              <a:rPr lang="en-US" altLang="zh-CN" sz="1600"/>
              <a:t>express relationship thru a covenant </a:t>
            </a:r>
            <a:r>
              <a:rPr lang="zh-CN" altLang="en-US" sz="1600"/>
              <a:t>？</a:t>
            </a:r>
            <a:endParaRPr lang="en-US" sz="3600">
              <a:latin typeface="SimHei" panose="02010609060101010101" pitchFamily="49" charset="-122"/>
              <a:ea typeface="SimHei" panose="02010609060101010101" pitchFamily="49" charset="-122"/>
            </a:endParaRPr>
          </a:p>
        </p:txBody>
      </p:sp>
      <p:pic>
        <p:nvPicPr>
          <p:cNvPr id="5" name="Picture 4">
            <a:extLst>
              <a:ext uri="{FF2B5EF4-FFF2-40B4-BE49-F238E27FC236}">
                <a16:creationId xmlns:a16="http://schemas.microsoft.com/office/drawing/2014/main" id="{44ED2E27-AADD-7064-07A2-E82EF75DECD8}"/>
              </a:ext>
            </a:extLst>
          </p:cNvPr>
          <p:cNvPicPr>
            <a:picLocks noChangeAspect="1"/>
          </p:cNvPicPr>
          <p:nvPr/>
        </p:nvPicPr>
        <p:blipFill>
          <a:blip r:embed="rId3"/>
          <a:stretch>
            <a:fillRect/>
          </a:stretch>
        </p:blipFill>
        <p:spPr>
          <a:xfrm>
            <a:off x="5080000" y="22679"/>
            <a:ext cx="4064000" cy="2286000"/>
          </a:xfrm>
          <a:prstGeom prst="rect">
            <a:avLst/>
          </a:prstGeom>
        </p:spPr>
      </p:pic>
      <p:sp>
        <p:nvSpPr>
          <p:cNvPr id="4" name="TextBox 3">
            <a:extLst>
              <a:ext uri="{FF2B5EF4-FFF2-40B4-BE49-F238E27FC236}">
                <a16:creationId xmlns:a16="http://schemas.microsoft.com/office/drawing/2014/main" id="{0845E965-E8B1-723E-6E27-1FE6362B818D}"/>
              </a:ext>
            </a:extLst>
          </p:cNvPr>
          <p:cNvSpPr txBox="1"/>
          <p:nvPr/>
        </p:nvSpPr>
        <p:spPr>
          <a:xfrm>
            <a:off x="363109" y="1510978"/>
            <a:ext cx="6973148" cy="3222998"/>
          </a:xfrm>
          <a:prstGeom prst="rect">
            <a:avLst/>
          </a:prstGeom>
          <a:noFill/>
        </p:spPr>
        <p:txBody>
          <a:bodyPr wrap="square">
            <a:spAutoFit/>
          </a:bodyPr>
          <a:lstStyle/>
          <a:p>
            <a:pPr>
              <a:lnSpc>
                <a:spcPct val="150000"/>
              </a:lnSpc>
            </a:pPr>
            <a:r>
              <a:rPr lang="en-US" altLang="zh-CN" sz="2400" b="1">
                <a:latin typeface="SimHei" panose="02010609060101010101" pitchFamily="49" charset="-122"/>
                <a:ea typeface="SimHei" panose="02010609060101010101" pitchFamily="49" charset="-122"/>
              </a:rPr>
              <a:t>-</a:t>
            </a:r>
            <a:r>
              <a:rPr lang="zh-CN" altLang="en-US" sz="2400" b="1">
                <a:latin typeface="SimHei" panose="02010609060101010101" pitchFamily="49" charset="-122"/>
                <a:ea typeface="SimHei" panose="02010609060101010101" pitchFamily="49" charset="-122"/>
              </a:rPr>
              <a:t> </a:t>
            </a:r>
            <a:r>
              <a:rPr lang="zh-CN" altLang="en-US" sz="2800" b="1">
                <a:latin typeface="SimHei" panose="02010609060101010101" pitchFamily="49" charset="-122"/>
                <a:ea typeface="SimHei" panose="02010609060101010101" pitchFamily="49" charset="-122"/>
              </a:rPr>
              <a:t>律法的关系？</a:t>
            </a:r>
            <a:r>
              <a:rPr lang="en-US" altLang="zh-CN" sz="1400" b="1">
                <a:latin typeface="SimHei" panose="02010609060101010101" pitchFamily="49" charset="-122"/>
                <a:ea typeface="SimHei" panose="02010609060101010101" pitchFamily="49" charset="-122"/>
              </a:rPr>
              <a:t>Legalistic ?</a:t>
            </a:r>
            <a:br>
              <a:rPr lang="en-SG" altLang="zh-CN" b="1">
                <a:latin typeface="SimHei" panose="02010609060101010101" pitchFamily="49" charset="-122"/>
                <a:ea typeface="SimHei" panose="02010609060101010101" pitchFamily="49" charset="-122"/>
              </a:rPr>
            </a:br>
            <a:r>
              <a:rPr lang="en-US" altLang="zh-CN" sz="2400" b="1">
                <a:latin typeface="SimHei" panose="02010609060101010101" pitchFamily="49" charset="-122"/>
                <a:ea typeface="SimHei" panose="02010609060101010101" pitchFamily="49" charset="-122"/>
              </a:rPr>
              <a:t>-</a:t>
            </a:r>
            <a:r>
              <a:rPr lang="zh-CN" altLang="en-US" sz="2400" b="1">
                <a:latin typeface="SimHei" panose="02010609060101010101" pitchFamily="49" charset="-122"/>
                <a:ea typeface="SimHei" panose="02010609060101010101" pitchFamily="49" charset="-122"/>
              </a:rPr>
              <a:t> </a:t>
            </a:r>
            <a:r>
              <a:rPr lang="zh-CN" altLang="en-US" sz="2800" b="1">
                <a:latin typeface="SimHei" panose="02010609060101010101" pitchFamily="49" charset="-122"/>
                <a:ea typeface="SimHei" panose="02010609060101010101" pitchFamily="49" charset="-122"/>
              </a:rPr>
              <a:t>严肃</a:t>
            </a:r>
            <a:r>
              <a:rPr lang="en-US" altLang="zh-CN" sz="2800" b="1">
                <a:latin typeface="SimHei" panose="02010609060101010101" pitchFamily="49" charset="-122"/>
                <a:ea typeface="SimHei" panose="02010609060101010101" pitchFamily="49" charset="-122"/>
              </a:rPr>
              <a:t>(</a:t>
            </a:r>
            <a:r>
              <a:rPr lang="zh-CN" altLang="en-US" sz="2800" b="1">
                <a:latin typeface="SimHei" panose="02010609060101010101" pitchFamily="49" charset="-122"/>
                <a:ea typeface="SimHei" panose="02010609060101010101" pitchFamily="49" charset="-122"/>
              </a:rPr>
              <a:t>害怕</a:t>
            </a:r>
            <a:r>
              <a:rPr lang="en-US" altLang="zh-CN" sz="2800" b="1">
                <a:latin typeface="SimHei" panose="02010609060101010101" pitchFamily="49" charset="-122"/>
                <a:ea typeface="SimHei" panose="02010609060101010101" pitchFamily="49" charset="-122"/>
              </a:rPr>
              <a:t>)</a:t>
            </a:r>
            <a:r>
              <a:rPr lang="zh-CN" altLang="en-US" sz="2800" b="1">
                <a:latin typeface="SimHei" panose="02010609060101010101" pitchFamily="49" charset="-122"/>
                <a:ea typeface="SimHei" panose="02010609060101010101" pitchFamily="49" charset="-122"/>
              </a:rPr>
              <a:t>？</a:t>
            </a:r>
            <a:r>
              <a:rPr lang="en-US" altLang="zh-CN" sz="1400" b="1">
                <a:solidFill>
                  <a:srgbClr val="383838"/>
                </a:solidFill>
                <a:latin typeface="SimHei" panose="02010609060101010101" pitchFamily="49" charset="-122"/>
                <a:ea typeface="SimHei" panose="02010609060101010101" pitchFamily="49" charset="-122"/>
              </a:rPr>
              <a:t>strictness</a:t>
            </a:r>
            <a:r>
              <a:rPr kumimoji="0" lang="en-US" altLang="zh-CN" sz="1400" b="1" i="0" u="none" strike="noStrike" kern="0" cap="none" spc="0" normalizeH="0" baseline="0" noProof="0">
                <a:ln>
                  <a:noFill/>
                </a:ln>
                <a:solidFill>
                  <a:srgbClr val="383838"/>
                </a:solidFill>
                <a:effectLst/>
                <a:uLnTx/>
                <a:uFillTx/>
                <a:latin typeface="SimHei" panose="02010609060101010101" pitchFamily="49" charset="-122"/>
                <a:ea typeface="SimHei" panose="02010609060101010101" pitchFamily="49" charset="-122"/>
                <a:cs typeface="Source Sans Pro SemiBold"/>
                <a:sym typeface="Source Sans Pro SemiBold"/>
              </a:rPr>
              <a:t> ? Fear?</a:t>
            </a:r>
          </a:p>
          <a:p>
            <a:pPr>
              <a:lnSpc>
                <a:spcPct val="150000"/>
              </a:lnSpc>
            </a:pPr>
            <a:r>
              <a:rPr kumimoji="0" lang="en-US" altLang="zh-CN" sz="24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a:sym typeface="Arial"/>
              </a:rPr>
              <a:t>-</a:t>
            </a:r>
            <a:r>
              <a:rPr kumimoji="0" lang="zh-CN" altLang="en-US" sz="24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a:sym typeface="Arial"/>
              </a:rPr>
              <a:t> </a:t>
            </a:r>
            <a:r>
              <a:rPr lang="zh-CN" altLang="en-US" sz="2800" b="1">
                <a:latin typeface="SimHei" panose="02010609060101010101" pitchFamily="49" charset="-122"/>
                <a:ea typeface="SimHei" panose="02010609060101010101" pitchFamily="49" charset="-122"/>
              </a:rPr>
              <a:t>交换条件？ </a:t>
            </a:r>
            <a:r>
              <a:rPr lang="en-US" altLang="zh-CN" sz="1400" b="1">
                <a:solidFill>
                  <a:srgbClr val="383838"/>
                </a:solidFill>
                <a:latin typeface="SimHei" panose="02010609060101010101" pitchFamily="49" charset="-122"/>
                <a:ea typeface="SimHei" panose="02010609060101010101" pitchFamily="49" charset="-122"/>
              </a:rPr>
              <a:t>Mutual exchange of favours ?</a:t>
            </a:r>
            <a:br>
              <a:rPr lang="en-SG" altLang="zh-CN" b="1">
                <a:latin typeface="SimHei" panose="02010609060101010101" pitchFamily="49" charset="-122"/>
                <a:ea typeface="SimHei" panose="02010609060101010101" pitchFamily="49" charset="-122"/>
              </a:rPr>
            </a:br>
            <a:r>
              <a:rPr kumimoji="0" lang="en-US" altLang="zh-CN" sz="24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a:sym typeface="Arial"/>
              </a:rPr>
              <a:t>- </a:t>
            </a:r>
            <a:r>
              <a:rPr lang="zh-CN" altLang="en-US" sz="2800" b="1">
                <a:latin typeface="SimHei" panose="02010609060101010101" pitchFamily="49" charset="-122"/>
                <a:ea typeface="SimHei" panose="02010609060101010101" pitchFamily="49" charset="-122"/>
              </a:rPr>
              <a:t>凭功绩，靠行为</a:t>
            </a:r>
            <a:r>
              <a:rPr lang="en-US" altLang="zh-CN" sz="2800" b="1">
                <a:latin typeface="SimHei" panose="02010609060101010101" pitchFamily="49" charset="-122"/>
                <a:ea typeface="SimHei" panose="02010609060101010101" pitchFamily="49" charset="-122"/>
              </a:rPr>
              <a:t>? </a:t>
            </a:r>
            <a:r>
              <a:rPr lang="en-US" altLang="zh-CN" b="1">
                <a:latin typeface="SimHei" panose="02010609060101010101" pitchFamily="49" charset="-122"/>
                <a:ea typeface="SimHei" panose="02010609060101010101" pitchFamily="49" charset="-122"/>
              </a:rPr>
              <a:t>Earn b</a:t>
            </a:r>
            <a:r>
              <a:rPr lang="en-US" altLang="zh-CN" sz="1400" b="1">
                <a:latin typeface="SimHei" panose="02010609060101010101" pitchFamily="49" charset="-122"/>
                <a:ea typeface="SimHei" panose="02010609060101010101" pitchFamily="49" charset="-122"/>
              </a:rPr>
              <a:t>y Merit and by keeping covenant?</a:t>
            </a:r>
            <a:br>
              <a:rPr lang="en-US" altLang="zh-CN" sz="1400" b="1">
                <a:latin typeface="SimHei" panose="02010609060101010101" pitchFamily="49" charset="-122"/>
                <a:ea typeface="SimHei" panose="02010609060101010101" pitchFamily="49" charset="-122"/>
              </a:rPr>
            </a:br>
            <a:r>
              <a:rPr lang="en-US" altLang="zh-CN" sz="2400" b="1">
                <a:latin typeface="SimHei" panose="02010609060101010101" pitchFamily="49" charset="-122"/>
                <a:ea typeface="SimHei" panose="02010609060101010101" pitchFamily="49" charset="-122"/>
              </a:rPr>
              <a:t>-</a:t>
            </a:r>
            <a:r>
              <a:rPr lang="zh-CN" altLang="en-US" sz="2400" b="1">
                <a:latin typeface="SimHei" panose="02010609060101010101" pitchFamily="49" charset="-122"/>
                <a:ea typeface="SimHei" panose="02010609060101010101" pitchFamily="49" charset="-122"/>
              </a:rPr>
              <a:t> </a:t>
            </a:r>
            <a:r>
              <a:rPr lang="zh-CN" altLang="en-US" sz="2800" b="1">
                <a:latin typeface="SimHei" panose="02010609060101010101" pitchFamily="49" charset="-122"/>
                <a:ea typeface="SimHei" panose="02010609060101010101" pitchFamily="49" charset="-122"/>
              </a:rPr>
              <a:t>机械化？</a:t>
            </a:r>
            <a:r>
              <a:rPr lang="en-US" altLang="zh-CN" b="1">
                <a:latin typeface="SimHei" panose="02010609060101010101" pitchFamily="49" charset="-122"/>
                <a:ea typeface="SimHei" panose="02010609060101010101" pitchFamily="49" charset="-122"/>
              </a:rPr>
              <a:t>Me</a:t>
            </a:r>
            <a:r>
              <a:rPr lang="en-US" altLang="zh-CN" sz="1400" b="1">
                <a:latin typeface="SimHei" panose="02010609060101010101" pitchFamily="49" charset="-122"/>
                <a:ea typeface="SimHei" panose="02010609060101010101" pitchFamily="49" charset="-122"/>
              </a:rPr>
              <a:t>chanical?</a:t>
            </a:r>
            <a:endParaRPr lang="en-US" b="1"/>
          </a:p>
        </p:txBody>
      </p:sp>
    </p:spTree>
    <p:extLst>
      <p:ext uri="{BB962C8B-B14F-4D97-AF65-F5344CB8AC3E}">
        <p14:creationId xmlns:p14="http://schemas.microsoft.com/office/powerpoint/2010/main" val="173336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91"/>
        <p:cNvGrpSpPr/>
        <p:nvPr/>
      </p:nvGrpSpPr>
      <p:grpSpPr>
        <a:xfrm>
          <a:off x="0" y="0"/>
          <a:ext cx="0" cy="0"/>
          <a:chOff x="0" y="0"/>
          <a:chExt cx="0" cy="0"/>
        </a:xfrm>
      </p:grpSpPr>
      <p:sp>
        <p:nvSpPr>
          <p:cNvPr id="293" name="Google Shape;293;p47"/>
          <p:cNvSpPr txBox="1">
            <a:spLocks noGrp="1"/>
          </p:cNvSpPr>
          <p:nvPr>
            <p:ph type="subTitle" idx="1"/>
          </p:nvPr>
        </p:nvSpPr>
        <p:spPr>
          <a:xfrm>
            <a:off x="854766" y="0"/>
            <a:ext cx="7688910" cy="1998037"/>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600"/>
              </a:spcAft>
              <a:buNone/>
            </a:pPr>
            <a:r>
              <a:rPr lang="zh-CN" altLang="en-US" sz="3200" b="1">
                <a:solidFill>
                  <a:srgbClr val="002060"/>
                </a:solidFill>
                <a:latin typeface="SimHei" panose="02010609060101010101" pitchFamily="49" charset="-122"/>
                <a:ea typeface="SimHei" panose="02010609060101010101" pitchFamily="49" charset="-122"/>
              </a:rPr>
              <a:t>无势力、无人能破坏神的计划（约）</a:t>
            </a:r>
            <a:endParaRPr lang="en-SG" altLang="zh-CN" sz="3200" b="1">
              <a:solidFill>
                <a:srgbClr val="002060"/>
              </a:solidFill>
              <a:latin typeface="SimHei" panose="02010609060101010101" pitchFamily="49" charset="-122"/>
              <a:ea typeface="SimHei" panose="02010609060101010101" pitchFamily="49" charset="-122"/>
            </a:endParaRPr>
          </a:p>
        </p:txBody>
      </p:sp>
      <p:sp>
        <p:nvSpPr>
          <p:cNvPr id="3" name="TextBox 2">
            <a:extLst>
              <a:ext uri="{FF2B5EF4-FFF2-40B4-BE49-F238E27FC236}">
                <a16:creationId xmlns:a16="http://schemas.microsoft.com/office/drawing/2014/main" id="{F3C53776-F76E-BFF5-D502-80F7ED8F2B72}"/>
              </a:ext>
            </a:extLst>
          </p:cNvPr>
          <p:cNvSpPr txBox="1"/>
          <p:nvPr/>
        </p:nvSpPr>
        <p:spPr>
          <a:xfrm>
            <a:off x="2238866" y="1066931"/>
            <a:ext cx="4666268" cy="338554"/>
          </a:xfrm>
          <a:prstGeom prst="rect">
            <a:avLst/>
          </a:prstGeom>
          <a:noFill/>
        </p:spPr>
        <p:txBody>
          <a:bodyPr wrap="square">
            <a:spAutoFit/>
          </a:bodyPr>
          <a:lstStyle/>
          <a:p>
            <a:pPr algn="ctr"/>
            <a:r>
              <a:rPr lang="en-US" sz="1600" b="1"/>
              <a:t>No one can ruin God‘s plan</a:t>
            </a:r>
            <a:r>
              <a:rPr lang="zh-CN" altLang="en-US" sz="1600" b="1"/>
              <a:t>（</a:t>
            </a:r>
            <a:r>
              <a:rPr lang="en-US" altLang="zh-CN" sz="1600" b="1"/>
              <a:t>covenant</a:t>
            </a:r>
            <a:r>
              <a:rPr lang="zh-CN" altLang="en-US" sz="1600" b="1"/>
              <a:t>）</a:t>
            </a:r>
            <a:endParaRPr lang="en-US" sz="1600" b="1"/>
          </a:p>
        </p:txBody>
      </p:sp>
      <p:sp>
        <p:nvSpPr>
          <p:cNvPr id="5" name="TextBox 4">
            <a:extLst>
              <a:ext uri="{FF2B5EF4-FFF2-40B4-BE49-F238E27FC236}">
                <a16:creationId xmlns:a16="http://schemas.microsoft.com/office/drawing/2014/main" id="{17BC49DB-6928-1051-9037-E3CE25977BE2}"/>
              </a:ext>
            </a:extLst>
          </p:cNvPr>
          <p:cNvSpPr txBox="1"/>
          <p:nvPr/>
        </p:nvSpPr>
        <p:spPr>
          <a:xfrm>
            <a:off x="564071" y="1703081"/>
            <a:ext cx="8270299" cy="2221762"/>
          </a:xfrm>
          <a:prstGeom prst="rect">
            <a:avLst/>
          </a:prstGeom>
          <a:noFill/>
        </p:spPr>
        <p:txBody>
          <a:bodyPr wrap="square">
            <a:spAutoFit/>
          </a:bodyPr>
          <a:lstStyle/>
          <a:p>
            <a:pPr>
              <a:lnSpc>
                <a:spcPct val="150000"/>
              </a:lnSpc>
            </a:pPr>
            <a:r>
              <a:rPr lang="en-US" sz="2400" b="1">
                <a:latin typeface="SimHei" panose="02010609060101010101" pitchFamily="49" charset="-122"/>
                <a:ea typeface="SimHei" panose="02010609060101010101" pitchFamily="49" charset="-122"/>
              </a:rPr>
              <a:t>赛 46:9  </a:t>
            </a:r>
            <a:r>
              <a:rPr lang="zh-CN" altLang="en-US" sz="2400" b="1">
                <a:latin typeface="SimHei" panose="02010609060101010101" pitchFamily="49" charset="-122"/>
                <a:ea typeface="SimHei" panose="02010609060101010101" pitchFamily="49" charset="-122"/>
              </a:rPr>
              <a:t>你们要追念上古的事。因为我是神，并无别神；我是神，再没有能比我的。</a:t>
            </a:r>
            <a:r>
              <a:rPr lang="en-US" sz="2400" b="1">
                <a:latin typeface="SimHei" panose="02010609060101010101" pitchFamily="49" charset="-122"/>
                <a:ea typeface="SimHei" panose="02010609060101010101" pitchFamily="49" charset="-122"/>
              </a:rPr>
              <a:t>10  </a:t>
            </a:r>
            <a:r>
              <a:rPr lang="zh-CN" altLang="en-US" sz="2400" b="1">
                <a:latin typeface="SimHei" panose="02010609060101010101" pitchFamily="49" charset="-122"/>
                <a:ea typeface="SimHei" panose="02010609060101010101" pitchFamily="49" charset="-122"/>
              </a:rPr>
              <a:t>我从起初指明末後的事，从古时言明未成的事，说：</a:t>
            </a:r>
            <a:r>
              <a:rPr lang="zh-CN" altLang="en-US" sz="2400" b="1">
                <a:highlight>
                  <a:srgbClr val="FFFF00"/>
                </a:highlight>
                <a:latin typeface="SimHei" panose="02010609060101010101" pitchFamily="49" charset="-122"/>
                <a:ea typeface="SimHei" panose="02010609060101010101" pitchFamily="49" charset="-122"/>
              </a:rPr>
              <a:t>我的筹算必立定；凡我所喜悦的，我必成就</a:t>
            </a:r>
            <a:r>
              <a:rPr lang="zh-CN" altLang="en-US" sz="2400" b="1">
                <a:latin typeface="SimHei" panose="02010609060101010101" pitchFamily="49" charset="-122"/>
                <a:ea typeface="SimHei" panose="02010609060101010101" pitchFamily="49" charset="-122"/>
              </a:rPr>
              <a:t>。</a:t>
            </a:r>
          </a:p>
        </p:txBody>
      </p:sp>
      <p:sp>
        <p:nvSpPr>
          <p:cNvPr id="7" name="TextBox 6">
            <a:extLst>
              <a:ext uri="{FF2B5EF4-FFF2-40B4-BE49-F238E27FC236}">
                <a16:creationId xmlns:a16="http://schemas.microsoft.com/office/drawing/2014/main" id="{195EAF01-A3DF-463B-B706-DF4D1AF089CC}"/>
              </a:ext>
            </a:extLst>
          </p:cNvPr>
          <p:cNvSpPr txBox="1"/>
          <p:nvPr/>
        </p:nvSpPr>
        <p:spPr>
          <a:xfrm>
            <a:off x="674014" y="4309795"/>
            <a:ext cx="7869661" cy="738664"/>
          </a:xfrm>
          <a:prstGeom prst="rect">
            <a:avLst/>
          </a:prstGeom>
          <a:noFill/>
        </p:spPr>
        <p:txBody>
          <a:bodyPr wrap="square">
            <a:spAutoFit/>
          </a:bodyPr>
          <a:lstStyle/>
          <a:p>
            <a:r>
              <a:rPr lang="en-US"/>
              <a:t>Isa 46:9  remember the former things of old; for I am God, and there is no other; I am God, and there is none like me,10  declaring the end from the beginning and from ancient times things not yet done, saying, ‘</a:t>
            </a:r>
            <a:r>
              <a:rPr lang="en-US">
                <a:highlight>
                  <a:srgbClr val="FFFF00"/>
                </a:highlight>
              </a:rPr>
              <a:t>My counsel shall stand, and I will accomplish all my purpose</a:t>
            </a:r>
            <a:r>
              <a:rPr lang="en-US"/>
              <a:t>,’</a:t>
            </a:r>
          </a:p>
        </p:txBody>
      </p:sp>
    </p:spTree>
    <p:extLst>
      <p:ext uri="{BB962C8B-B14F-4D97-AF65-F5344CB8AC3E}">
        <p14:creationId xmlns:p14="http://schemas.microsoft.com/office/powerpoint/2010/main" val="3701810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91"/>
        <p:cNvGrpSpPr/>
        <p:nvPr/>
      </p:nvGrpSpPr>
      <p:grpSpPr>
        <a:xfrm>
          <a:off x="0" y="0"/>
          <a:ext cx="0" cy="0"/>
          <a:chOff x="0" y="0"/>
          <a:chExt cx="0" cy="0"/>
        </a:xfrm>
      </p:grpSpPr>
      <p:pic>
        <p:nvPicPr>
          <p:cNvPr id="6" name="Picture 5">
            <a:extLst>
              <a:ext uri="{FF2B5EF4-FFF2-40B4-BE49-F238E27FC236}">
                <a16:creationId xmlns:a16="http://schemas.microsoft.com/office/drawing/2014/main" id="{32CD3A41-E345-CEA7-68A1-D94A595ADEF9}"/>
              </a:ext>
            </a:extLst>
          </p:cNvPr>
          <p:cNvPicPr>
            <a:picLocks noChangeAspect="1"/>
          </p:cNvPicPr>
          <p:nvPr/>
        </p:nvPicPr>
        <p:blipFill>
          <a:blip r:embed="rId3"/>
          <a:stretch>
            <a:fillRect/>
          </a:stretch>
        </p:blipFill>
        <p:spPr>
          <a:xfrm>
            <a:off x="20490" y="544413"/>
            <a:ext cx="3637111" cy="3683000"/>
          </a:xfrm>
          <a:prstGeom prst="rect">
            <a:avLst/>
          </a:prstGeom>
        </p:spPr>
      </p:pic>
      <p:sp>
        <p:nvSpPr>
          <p:cNvPr id="7" name="TextBox 6">
            <a:extLst>
              <a:ext uri="{FF2B5EF4-FFF2-40B4-BE49-F238E27FC236}">
                <a16:creationId xmlns:a16="http://schemas.microsoft.com/office/drawing/2014/main" id="{56A4A992-9238-0BCC-DEEF-559BCB481FC0}"/>
              </a:ext>
            </a:extLst>
          </p:cNvPr>
          <p:cNvSpPr txBox="1"/>
          <p:nvPr/>
        </p:nvSpPr>
        <p:spPr>
          <a:xfrm>
            <a:off x="320511" y="4599087"/>
            <a:ext cx="6120352" cy="369332"/>
          </a:xfrm>
          <a:prstGeom prst="rect">
            <a:avLst/>
          </a:prstGeom>
          <a:noFill/>
        </p:spPr>
        <p:txBody>
          <a:bodyPr wrap="square">
            <a:spAutoFit/>
          </a:bodyPr>
          <a:lstStyle/>
          <a:p>
            <a:r>
              <a:rPr lang="en-SG" sz="1800"/>
              <a:t>约</a:t>
            </a:r>
            <a:r>
              <a:rPr lang="en-US" altLang="zh-CN" sz="1800"/>
              <a:t>10:27-29</a:t>
            </a:r>
            <a:r>
              <a:rPr lang="zh-CN" altLang="en-US" sz="1800"/>
              <a:t>、罗</a:t>
            </a:r>
            <a:r>
              <a:rPr lang="en-US" altLang="zh-CN" sz="1800"/>
              <a:t>8:38-39</a:t>
            </a:r>
            <a:r>
              <a:rPr lang="zh-CN" altLang="en-US" sz="1800"/>
              <a:t>、腓</a:t>
            </a:r>
            <a:r>
              <a:rPr lang="en-US" altLang="zh-CN" sz="1800"/>
              <a:t>1:6</a:t>
            </a:r>
            <a:r>
              <a:rPr lang="zh-CN" altLang="en-US" sz="1800"/>
              <a:t>、彼前</a:t>
            </a:r>
            <a:r>
              <a:rPr lang="en-US" altLang="zh-CN" sz="1800"/>
              <a:t>1:3-5</a:t>
            </a:r>
            <a:endParaRPr lang="en-US" sz="1800"/>
          </a:p>
        </p:txBody>
      </p:sp>
      <p:sp>
        <p:nvSpPr>
          <p:cNvPr id="9" name="TextBox 8">
            <a:extLst>
              <a:ext uri="{FF2B5EF4-FFF2-40B4-BE49-F238E27FC236}">
                <a16:creationId xmlns:a16="http://schemas.microsoft.com/office/drawing/2014/main" id="{30109C95-8627-74D2-EC25-65E3179E0D70}"/>
              </a:ext>
            </a:extLst>
          </p:cNvPr>
          <p:cNvSpPr txBox="1"/>
          <p:nvPr/>
        </p:nvSpPr>
        <p:spPr>
          <a:xfrm>
            <a:off x="4107729" y="1336907"/>
            <a:ext cx="4666268" cy="1485022"/>
          </a:xfrm>
          <a:prstGeom prst="rect">
            <a:avLst/>
          </a:prstGeom>
          <a:noFill/>
        </p:spPr>
        <p:txBody>
          <a:bodyPr wrap="square">
            <a:spAutoFit/>
          </a:bodyPr>
          <a:lstStyle/>
          <a:p>
            <a:pPr>
              <a:lnSpc>
                <a:spcPct val="150000"/>
              </a:lnSpc>
            </a:pPr>
            <a:r>
              <a:rPr lang="en-US" altLang="zh-CN" sz="2400"/>
              <a:t>.... </a:t>
            </a:r>
            <a:r>
              <a:rPr lang="zh-CN" altLang="en-US" sz="2400"/>
              <a:t>都</a:t>
            </a:r>
            <a:r>
              <a:rPr lang="zh-CN" altLang="en-US" sz="2400">
                <a:highlight>
                  <a:srgbClr val="FFFF00"/>
                </a:highlight>
              </a:rPr>
              <a:t>不能叫我们与神的爱隔绝</a:t>
            </a:r>
            <a:r>
              <a:rPr lang="zh-CN" altLang="en-US" sz="2400"/>
              <a:t>；</a:t>
            </a:r>
            <a:endParaRPr lang="en-SG" altLang="zh-CN" sz="2400"/>
          </a:p>
          <a:p>
            <a:pPr>
              <a:lnSpc>
                <a:spcPct val="150000"/>
              </a:lnSpc>
            </a:pPr>
            <a:r>
              <a:rPr lang="zh-CN" altLang="en-US" sz="2400"/>
              <a:t>这爱是在我们的主基督耶稣里的</a:t>
            </a:r>
            <a:r>
              <a:rPr lang="zh-CN" altLang="en-US"/>
              <a:t>。</a:t>
            </a:r>
            <a:endParaRPr lang="en-SG" altLang="zh-CN"/>
          </a:p>
          <a:p>
            <a:pPr>
              <a:lnSpc>
                <a:spcPct val="150000"/>
              </a:lnSpc>
            </a:pPr>
            <a:r>
              <a:rPr lang="zh-CN" altLang="en-US"/>
              <a:t>罗</a:t>
            </a:r>
            <a:r>
              <a:rPr lang="en-US" altLang="zh-CN"/>
              <a:t>8:1-39</a:t>
            </a:r>
            <a:endParaRPr lang="zh-CN" altLang="en-US"/>
          </a:p>
        </p:txBody>
      </p:sp>
      <p:sp>
        <p:nvSpPr>
          <p:cNvPr id="11" name="TextBox 10">
            <a:extLst>
              <a:ext uri="{FF2B5EF4-FFF2-40B4-BE49-F238E27FC236}">
                <a16:creationId xmlns:a16="http://schemas.microsoft.com/office/drawing/2014/main" id="{724A71FC-F709-0016-671A-070BD19447B2}"/>
              </a:ext>
            </a:extLst>
          </p:cNvPr>
          <p:cNvSpPr txBox="1"/>
          <p:nvPr/>
        </p:nvSpPr>
        <p:spPr>
          <a:xfrm>
            <a:off x="4107729" y="3057862"/>
            <a:ext cx="4666268" cy="1169551"/>
          </a:xfrm>
          <a:prstGeom prst="rect">
            <a:avLst/>
          </a:prstGeom>
          <a:noFill/>
        </p:spPr>
        <p:txBody>
          <a:bodyPr wrap="square">
            <a:spAutoFit/>
          </a:bodyPr>
          <a:lstStyle/>
          <a:p>
            <a:r>
              <a:rPr lang="en-US"/>
              <a:t>neither death nor life, nor angels nor rulers, nor things present nor things to come, nor powers,</a:t>
            </a:r>
            <a:r>
              <a:rPr lang="zh-CN" altLang="en-US"/>
              <a:t> </a:t>
            </a:r>
            <a:r>
              <a:rPr lang="en-US"/>
              <a:t>nor height nor depth, nor anything else in all creation, will be able to separate us from the love of God in Christ Jesus our Lord.</a:t>
            </a:r>
            <a:r>
              <a:rPr lang="zh-CN" altLang="en-US"/>
              <a:t> </a:t>
            </a:r>
            <a:endParaRPr lang="en-US"/>
          </a:p>
        </p:txBody>
      </p:sp>
    </p:spTree>
    <p:extLst>
      <p:ext uri="{BB962C8B-B14F-4D97-AF65-F5344CB8AC3E}">
        <p14:creationId xmlns:p14="http://schemas.microsoft.com/office/powerpoint/2010/main" val="218189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3;p47">
            <a:extLst>
              <a:ext uri="{FF2B5EF4-FFF2-40B4-BE49-F238E27FC236}">
                <a16:creationId xmlns:a16="http://schemas.microsoft.com/office/drawing/2014/main" id="{7C87F682-8EB3-A652-5F61-C7DFFFF53E41}"/>
              </a:ext>
            </a:extLst>
          </p:cNvPr>
          <p:cNvSpPr txBox="1">
            <a:spLocks noGrp="1"/>
          </p:cNvSpPr>
          <p:nvPr>
            <p:ph type="subTitle" idx="1"/>
          </p:nvPr>
        </p:nvSpPr>
        <p:spPr>
          <a:xfrm>
            <a:off x="488788" y="-612300"/>
            <a:ext cx="8655212" cy="3786088"/>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600"/>
              </a:spcAft>
              <a:buNone/>
            </a:pPr>
            <a:br>
              <a:rPr lang="en-US" sz="3200" b="1">
                <a:solidFill>
                  <a:srgbClr val="202638"/>
                </a:solidFill>
                <a:latin typeface="Helvetica Neue" panose="02000503000000020004" pitchFamily="2" charset="0"/>
              </a:rPr>
            </a:br>
            <a:r>
              <a:rPr lang="en-US" sz="3200" b="1">
                <a:solidFill>
                  <a:srgbClr val="202638"/>
                </a:solidFill>
                <a:latin typeface="SimHei" panose="02010609060101010101" pitchFamily="49" charset="-122"/>
                <a:ea typeface="SimHei" panose="02010609060101010101" pitchFamily="49" charset="-122"/>
              </a:rPr>
              <a:t>神差遣儿子来寻回神所爱的</a:t>
            </a:r>
            <a:br>
              <a:rPr lang="en-US" sz="3200" b="1">
                <a:solidFill>
                  <a:srgbClr val="202638"/>
                </a:solidFill>
                <a:latin typeface="SimHei" panose="02010609060101010101" pitchFamily="49" charset="-122"/>
                <a:ea typeface="SimHei" panose="02010609060101010101" pitchFamily="49" charset="-122"/>
              </a:rPr>
            </a:br>
            <a:r>
              <a:rPr lang="en-US" sz="3200" b="1">
                <a:solidFill>
                  <a:srgbClr val="202638"/>
                </a:solidFill>
                <a:latin typeface="SimHei" panose="02010609060101010101" pitchFamily="49" charset="-122"/>
                <a:ea typeface="SimHei" panose="02010609060101010101" pitchFamily="49" charset="-122"/>
              </a:rPr>
              <a:t>救赎我们</a:t>
            </a:r>
          </a:p>
          <a:p>
            <a:pPr marL="0" lvl="0" indent="0" algn="ctr" rtl="0">
              <a:lnSpc>
                <a:spcPct val="150000"/>
              </a:lnSpc>
              <a:spcBef>
                <a:spcPts val="0"/>
              </a:spcBef>
              <a:spcAft>
                <a:spcPts val="1600"/>
              </a:spcAft>
              <a:buNone/>
            </a:pPr>
            <a:r>
              <a:rPr lang="en-US" sz="3200" b="1">
                <a:solidFill>
                  <a:srgbClr val="202638"/>
                </a:solidFill>
                <a:latin typeface="Helvetica Neue" panose="02000503000000020004" pitchFamily="2" charset="0"/>
              </a:rPr>
              <a:t>受苦</a:t>
            </a:r>
            <a:r>
              <a:rPr lang="zh-CN" altLang="en-US" sz="3200" b="1">
                <a:solidFill>
                  <a:srgbClr val="202638"/>
                </a:solidFill>
                <a:latin typeface="Helvetica Neue" panose="02000503000000020004" pitchFamily="2" charset="0"/>
              </a:rPr>
              <a:t>、</a:t>
            </a:r>
            <a:r>
              <a:rPr lang="en-US" sz="3200" b="1">
                <a:solidFill>
                  <a:srgbClr val="202638"/>
                </a:solidFill>
                <a:latin typeface="Helvetica Neue" panose="02000503000000020004" pitchFamily="2" charset="0"/>
              </a:rPr>
              <a:t>羞辱</a:t>
            </a:r>
            <a:r>
              <a:rPr lang="zh-CN" altLang="en-US" sz="3200" b="1">
                <a:solidFill>
                  <a:srgbClr val="202638"/>
                </a:solidFill>
                <a:latin typeface="Helvetica Neue" panose="02000503000000020004" pitchFamily="2" charset="0"/>
              </a:rPr>
              <a:t>、背叛、孽待、藐视、伤害、受死</a:t>
            </a:r>
            <a:endParaRPr lang="en-US" sz="3200" b="1">
              <a:solidFill>
                <a:srgbClr val="202638"/>
              </a:solidFill>
              <a:latin typeface="Helvetica Neue" panose="02000503000000020004" pitchFamily="2" charset="0"/>
            </a:endParaRPr>
          </a:p>
        </p:txBody>
      </p:sp>
      <p:sp>
        <p:nvSpPr>
          <p:cNvPr id="6" name="TextBox 5">
            <a:extLst>
              <a:ext uri="{FF2B5EF4-FFF2-40B4-BE49-F238E27FC236}">
                <a16:creationId xmlns:a16="http://schemas.microsoft.com/office/drawing/2014/main" id="{589C7AFB-32D7-ADC1-C965-8C848FEE2B5B}"/>
              </a:ext>
            </a:extLst>
          </p:cNvPr>
          <p:cNvSpPr txBox="1"/>
          <p:nvPr/>
        </p:nvSpPr>
        <p:spPr>
          <a:xfrm>
            <a:off x="3537522" y="3973949"/>
            <a:ext cx="4666268" cy="1169551"/>
          </a:xfrm>
          <a:prstGeom prst="rect">
            <a:avLst/>
          </a:prstGeom>
          <a:noFill/>
        </p:spPr>
        <p:txBody>
          <a:bodyPr wrap="square">
            <a:spAutoFit/>
          </a:bodyPr>
          <a:lstStyle/>
          <a:p>
            <a:pPr algn="ctr"/>
            <a:r>
              <a:rPr lang="en-US"/>
              <a:t> </a:t>
            </a:r>
            <a:br>
              <a:rPr lang="en-US"/>
            </a:br>
            <a:r>
              <a:rPr lang="en-US"/>
              <a:t> To search for those whom God love </a:t>
            </a:r>
          </a:p>
          <a:p>
            <a:pPr algn="ctr"/>
            <a:r>
              <a:rPr lang="en-US"/>
              <a:t>To redeem us. </a:t>
            </a:r>
          </a:p>
          <a:p>
            <a:pPr algn="ctr"/>
            <a:r>
              <a:rPr lang="en-US"/>
              <a:t>Son to come and suffer. to redeem and die for us</a:t>
            </a:r>
          </a:p>
          <a:p>
            <a:pPr algn="ctr"/>
            <a:r>
              <a:rPr lang="en-US"/>
              <a:t>Humiliated, betrayed, wronged, despised, hurt, and killed</a:t>
            </a:r>
          </a:p>
        </p:txBody>
      </p:sp>
      <p:pic>
        <p:nvPicPr>
          <p:cNvPr id="8" name="Picture 7">
            <a:extLst>
              <a:ext uri="{FF2B5EF4-FFF2-40B4-BE49-F238E27FC236}">
                <a16:creationId xmlns:a16="http://schemas.microsoft.com/office/drawing/2014/main" id="{B2810845-7FD7-E5B2-2A44-5F5D84ECF9CF}"/>
              </a:ext>
            </a:extLst>
          </p:cNvPr>
          <p:cNvPicPr>
            <a:picLocks noChangeAspect="1"/>
          </p:cNvPicPr>
          <p:nvPr/>
        </p:nvPicPr>
        <p:blipFill>
          <a:blip r:embed="rId2"/>
          <a:stretch>
            <a:fillRect/>
          </a:stretch>
        </p:blipFill>
        <p:spPr>
          <a:xfrm>
            <a:off x="189706" y="3173788"/>
            <a:ext cx="2896394" cy="1901449"/>
          </a:xfrm>
          <a:prstGeom prst="rect">
            <a:avLst/>
          </a:prstGeom>
        </p:spPr>
      </p:pic>
    </p:spTree>
    <p:extLst>
      <p:ext uri="{BB962C8B-B14F-4D97-AF65-F5344CB8AC3E}">
        <p14:creationId xmlns:p14="http://schemas.microsoft.com/office/powerpoint/2010/main" val="3926575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35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62802" cy="1770964"/>
            <a:chOff x="0" y="1399430"/>
            <a:chExt cx="9155786" cy="1802320"/>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55786" cy="1802320"/>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sp>
        <p:nvSpPr>
          <p:cNvPr id="19" name="TextBox 18">
            <a:extLst>
              <a:ext uri="{FF2B5EF4-FFF2-40B4-BE49-F238E27FC236}">
                <a16:creationId xmlns:a16="http://schemas.microsoft.com/office/drawing/2014/main" id="{CDC66F61-F6F4-0AC7-3B49-696F4B6947A8}"/>
              </a:ext>
            </a:extLst>
          </p:cNvPr>
          <p:cNvSpPr txBox="1"/>
          <p:nvPr/>
        </p:nvSpPr>
        <p:spPr>
          <a:xfrm>
            <a:off x="7124783" y="1948282"/>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162802" y="2543791"/>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728DF65-FFF8-AD25-A1A9-4D4448888DC3}"/>
              </a:ext>
            </a:extLst>
          </p:cNvPr>
          <p:cNvSpPr/>
          <p:nvPr/>
        </p:nvSpPr>
        <p:spPr>
          <a:xfrm>
            <a:off x="1090268" y="1697951"/>
            <a:ext cx="974847" cy="11944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AC7D91-29B0-CB6A-BDD3-F43C977DCA72}"/>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18" name="TextBox 17">
            <a:extLst>
              <a:ext uri="{FF2B5EF4-FFF2-40B4-BE49-F238E27FC236}">
                <a16:creationId xmlns:a16="http://schemas.microsoft.com/office/drawing/2014/main" id="{0C107CFD-4F5B-E010-67E9-1DAF9C3CE8BF}"/>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
        <p:nvSpPr>
          <p:cNvPr id="20" name="TextBox 19">
            <a:extLst>
              <a:ext uri="{FF2B5EF4-FFF2-40B4-BE49-F238E27FC236}">
                <a16:creationId xmlns:a16="http://schemas.microsoft.com/office/drawing/2014/main" id="{03C02A16-D9D3-84E4-2FDA-4B1774385BCE}"/>
              </a:ext>
            </a:extLst>
          </p:cNvPr>
          <p:cNvSpPr txBox="1"/>
          <p:nvPr/>
        </p:nvSpPr>
        <p:spPr>
          <a:xfrm>
            <a:off x="1158244" y="4162079"/>
            <a:ext cx="5596404" cy="307777"/>
          </a:xfrm>
          <a:prstGeom prst="rect">
            <a:avLst/>
          </a:prstGeom>
          <a:noFill/>
        </p:spPr>
        <p:txBody>
          <a:bodyPr wrap="none" rtlCol="0">
            <a:spAutoFit/>
          </a:bodyPr>
          <a:lstStyle/>
          <a:p>
            <a:r>
              <a:rPr lang="en-US"/>
              <a:t>Covenants are like different</a:t>
            </a:r>
            <a:r>
              <a:rPr lang="zh-CN" altLang="en-US"/>
              <a:t> </a:t>
            </a:r>
            <a:r>
              <a:rPr lang="en-US" altLang="zh-CN"/>
              <a:t>episodes of a series of historical events </a:t>
            </a:r>
            <a:endParaRPr lang="en-US"/>
          </a:p>
        </p:txBody>
      </p:sp>
      <p:sp>
        <p:nvSpPr>
          <p:cNvPr id="22" name="TextBox 21">
            <a:extLst>
              <a:ext uri="{FF2B5EF4-FFF2-40B4-BE49-F238E27FC236}">
                <a16:creationId xmlns:a16="http://schemas.microsoft.com/office/drawing/2014/main" id="{F4A2D3BA-718A-A8EB-A91D-0C6ECFC762F7}"/>
              </a:ext>
            </a:extLst>
          </p:cNvPr>
          <p:cNvSpPr txBox="1"/>
          <p:nvPr/>
        </p:nvSpPr>
        <p:spPr>
          <a:xfrm>
            <a:off x="1158244" y="3777358"/>
            <a:ext cx="4581144" cy="307777"/>
          </a:xfrm>
          <a:prstGeom prst="rect">
            <a:avLst/>
          </a:prstGeom>
          <a:noFill/>
        </p:spPr>
        <p:txBody>
          <a:bodyPr wrap="square">
            <a:spAutoFit/>
          </a:bodyPr>
          <a:lstStyle/>
          <a:p>
            <a:r>
              <a:rPr lang="zh-CN" altLang="en-US" b="0" i="0" u="none" strike="noStrike">
                <a:solidFill>
                  <a:srgbClr val="202638"/>
                </a:solidFill>
                <a:effectLst/>
                <a:latin typeface="Helvetica Neue" panose="02000503000000020004" pitchFamily="2" charset="0"/>
              </a:rPr>
              <a:t>诸</a:t>
            </a:r>
            <a:r>
              <a:rPr lang="en-US"/>
              <a:t>约是不同历史阶段的续集</a:t>
            </a:r>
          </a:p>
        </p:txBody>
      </p:sp>
    </p:spTree>
    <p:extLst>
      <p:ext uri="{BB962C8B-B14F-4D97-AF65-F5344CB8AC3E}">
        <p14:creationId xmlns:p14="http://schemas.microsoft.com/office/powerpoint/2010/main" val="3385566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713224" y="1685213"/>
            <a:ext cx="7174469" cy="841800"/>
          </a:xfrm>
          <a:prstGeom prst="rect">
            <a:avLst/>
          </a:prstGeom>
        </p:spPr>
        <p:txBody>
          <a:bodyPr spcFirstLastPara="1" wrap="square" lIns="91425" tIns="91425" rIns="91425" bIns="91425" anchor="t" anchorCtr="0">
            <a:noAutofit/>
          </a:bodyPr>
          <a:lstStyle/>
          <a:p>
            <a:r>
              <a:rPr lang="zh-CN" altLang="en-US">
                <a:solidFill>
                  <a:schemeClr val="bg2">
                    <a:lumMod val="50000"/>
                  </a:schemeClr>
                </a:solidFill>
              </a:rPr>
              <a:t>神与亚当立约 </a:t>
            </a:r>
            <a:endParaRPr>
              <a:solidFill>
                <a:schemeClr val="bg2">
                  <a:lumMod val="50000"/>
                </a:schemeClr>
              </a:solidFill>
            </a:endParaRPr>
          </a:p>
        </p:txBody>
      </p:sp>
      <p:sp>
        <p:nvSpPr>
          <p:cNvPr id="286" name="Google Shape;286;p46"/>
          <p:cNvSpPr txBox="1">
            <a:spLocks noGrp="1"/>
          </p:cNvSpPr>
          <p:nvPr>
            <p:ph type="title" idx="2"/>
          </p:nvPr>
        </p:nvSpPr>
        <p:spPr>
          <a:xfrm>
            <a:off x="713225" y="-44125"/>
            <a:ext cx="900600" cy="172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bg2">
                    <a:lumMod val="50000"/>
                  </a:schemeClr>
                </a:solidFill>
                <a:latin typeface="Source Sans Pro"/>
                <a:ea typeface="Source Sans Pro"/>
                <a:cs typeface="Source Sans Pro"/>
                <a:sym typeface="Source Sans Pro"/>
              </a:rPr>
              <a:t>0</a:t>
            </a:r>
            <a:r>
              <a:rPr lang="en-US" altLang="zh-CN">
                <a:solidFill>
                  <a:schemeClr val="bg2">
                    <a:lumMod val="50000"/>
                  </a:schemeClr>
                </a:solidFill>
                <a:latin typeface="Source Sans Pro"/>
                <a:ea typeface="Source Sans Pro"/>
                <a:cs typeface="Source Sans Pro"/>
                <a:sym typeface="Source Sans Pro"/>
              </a:rPr>
              <a:t>2</a:t>
            </a:r>
            <a:r>
              <a:rPr lang="en">
                <a:solidFill>
                  <a:schemeClr val="bg2">
                    <a:lumMod val="50000"/>
                  </a:schemeClr>
                </a:solidFill>
                <a:latin typeface="Source Sans Pro"/>
                <a:ea typeface="Source Sans Pro"/>
                <a:cs typeface="Source Sans Pro"/>
                <a:sym typeface="Source Sans Pro"/>
              </a:rPr>
              <a:t>.</a:t>
            </a:r>
            <a:endParaRPr>
              <a:solidFill>
                <a:schemeClr val="bg2">
                  <a:lumMod val="50000"/>
                </a:schemeClr>
              </a:solidFill>
              <a:latin typeface="Source Sans Pro"/>
              <a:ea typeface="Source Sans Pro"/>
              <a:cs typeface="Source Sans Pro"/>
              <a:sym typeface="Source Sans Pro"/>
            </a:endParaRPr>
          </a:p>
        </p:txBody>
      </p:sp>
      <p:sp>
        <p:nvSpPr>
          <p:cNvPr id="287" name="Google Shape;287;p46"/>
          <p:cNvSpPr txBox="1">
            <a:spLocks noGrp="1"/>
          </p:cNvSpPr>
          <p:nvPr>
            <p:ph type="subTitle" idx="1"/>
          </p:nvPr>
        </p:nvSpPr>
        <p:spPr>
          <a:xfrm>
            <a:off x="3630700" y="3874900"/>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made a covenant with Adam (Adamic covenant)</a:t>
            </a:r>
          </a:p>
        </p:txBody>
      </p:sp>
    </p:spTree>
    <p:extLst>
      <p:ext uri="{BB962C8B-B14F-4D97-AF65-F5344CB8AC3E}">
        <p14:creationId xmlns:p14="http://schemas.microsoft.com/office/powerpoint/2010/main" val="1028630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iver flowing through a forest&#10;&#10;Description automatically generated">
            <a:extLst>
              <a:ext uri="{FF2B5EF4-FFF2-40B4-BE49-F238E27FC236}">
                <a16:creationId xmlns:a16="http://schemas.microsoft.com/office/drawing/2014/main" id="{6B89B9FA-909D-713D-2F89-81F9639A0052}"/>
              </a:ext>
            </a:extLst>
          </p:cNvPr>
          <p:cNvPicPr>
            <a:picLocks noChangeAspect="1"/>
          </p:cNvPicPr>
          <p:nvPr/>
        </p:nvPicPr>
        <p:blipFill rotWithShape="1">
          <a:blip r:embed="rId2"/>
          <a:srcRect l="7114" r="13115"/>
          <a:stretch/>
        </p:blipFill>
        <p:spPr>
          <a:xfrm>
            <a:off x="90488" y="788044"/>
            <a:ext cx="8963025" cy="3567411"/>
          </a:xfrm>
          <a:prstGeom prst="rect">
            <a:avLst/>
          </a:prstGeom>
          <a:noFill/>
        </p:spPr>
      </p:pic>
    </p:spTree>
    <p:extLst>
      <p:ext uri="{BB962C8B-B14F-4D97-AF65-F5344CB8AC3E}">
        <p14:creationId xmlns:p14="http://schemas.microsoft.com/office/powerpoint/2010/main" val="3462225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1834358" y="118806"/>
            <a:ext cx="7174469" cy="841800"/>
          </a:xfrm>
          <a:prstGeom prst="rect">
            <a:avLst/>
          </a:prstGeom>
        </p:spPr>
        <p:txBody>
          <a:bodyPr spcFirstLastPara="1" wrap="square" lIns="91425" tIns="91425" rIns="91425" bIns="91425" anchor="t" anchorCtr="0">
            <a:noAutofit/>
          </a:bodyPr>
          <a:lstStyle/>
          <a:p>
            <a:r>
              <a:rPr lang="zh-CN" altLang="en-US">
                <a:solidFill>
                  <a:schemeClr val="bg2">
                    <a:lumMod val="50000"/>
                  </a:schemeClr>
                </a:solidFill>
              </a:rPr>
              <a:t>亚当之约 </a:t>
            </a:r>
            <a:endParaRPr>
              <a:solidFill>
                <a:schemeClr val="bg2">
                  <a:lumMod val="50000"/>
                </a:schemeClr>
              </a:solidFill>
            </a:endParaRPr>
          </a:p>
        </p:txBody>
      </p:sp>
      <p:sp>
        <p:nvSpPr>
          <p:cNvPr id="286" name="Google Shape;286;p46"/>
          <p:cNvSpPr txBox="1">
            <a:spLocks noGrp="1"/>
          </p:cNvSpPr>
          <p:nvPr>
            <p:ph type="title" idx="2"/>
          </p:nvPr>
        </p:nvSpPr>
        <p:spPr>
          <a:xfrm>
            <a:off x="713225" y="-44125"/>
            <a:ext cx="900600" cy="172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bg2">
                    <a:lumMod val="50000"/>
                  </a:schemeClr>
                </a:solidFill>
                <a:latin typeface="Source Sans Pro"/>
                <a:ea typeface="Source Sans Pro"/>
                <a:cs typeface="Source Sans Pro"/>
                <a:sym typeface="Source Sans Pro"/>
              </a:rPr>
              <a:t>0</a:t>
            </a:r>
            <a:r>
              <a:rPr lang="en-US" altLang="zh-CN">
                <a:solidFill>
                  <a:schemeClr val="bg2">
                    <a:lumMod val="50000"/>
                  </a:schemeClr>
                </a:solidFill>
                <a:latin typeface="Source Sans Pro"/>
                <a:ea typeface="Source Sans Pro"/>
                <a:cs typeface="Source Sans Pro"/>
                <a:sym typeface="Source Sans Pro"/>
              </a:rPr>
              <a:t>2</a:t>
            </a:r>
            <a:r>
              <a:rPr lang="en">
                <a:solidFill>
                  <a:schemeClr val="bg2">
                    <a:lumMod val="50000"/>
                  </a:schemeClr>
                </a:solidFill>
                <a:latin typeface="Source Sans Pro"/>
                <a:ea typeface="Source Sans Pro"/>
                <a:cs typeface="Source Sans Pro"/>
                <a:sym typeface="Source Sans Pro"/>
              </a:rPr>
              <a:t>.</a:t>
            </a:r>
            <a:endParaRPr>
              <a:solidFill>
                <a:schemeClr val="bg2">
                  <a:lumMod val="50000"/>
                </a:schemeClr>
              </a:solidFill>
              <a:latin typeface="Source Sans Pro"/>
              <a:ea typeface="Source Sans Pro"/>
              <a:cs typeface="Source Sans Pro"/>
              <a:sym typeface="Source Sans Pro"/>
            </a:endParaRPr>
          </a:p>
        </p:txBody>
      </p:sp>
      <p:sp>
        <p:nvSpPr>
          <p:cNvPr id="287" name="Google Shape;287;p46"/>
          <p:cNvSpPr txBox="1">
            <a:spLocks noGrp="1"/>
          </p:cNvSpPr>
          <p:nvPr>
            <p:ph type="subTitle" idx="1"/>
          </p:nvPr>
        </p:nvSpPr>
        <p:spPr>
          <a:xfrm>
            <a:off x="1905467" y="960606"/>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(Adamic covenant)</a:t>
            </a:r>
          </a:p>
        </p:txBody>
      </p:sp>
      <p:pic>
        <p:nvPicPr>
          <p:cNvPr id="2" name="Picture 1">
            <a:extLst>
              <a:ext uri="{FF2B5EF4-FFF2-40B4-BE49-F238E27FC236}">
                <a16:creationId xmlns:a16="http://schemas.microsoft.com/office/drawing/2014/main" id="{2516D6B5-FFED-D4BE-6025-54BE5EFA0E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26" t="4167" r="4870" b="28274"/>
          <a:stretch/>
        </p:blipFill>
        <p:spPr bwMode="auto">
          <a:xfrm flipH="1">
            <a:off x="1613825" y="1944632"/>
            <a:ext cx="3005455" cy="2848953"/>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CB6249B-8265-C154-32C8-D2645B2A3C3F}"/>
              </a:ext>
            </a:extLst>
          </p:cNvPr>
          <p:cNvSpPr txBox="1"/>
          <p:nvPr/>
        </p:nvSpPr>
        <p:spPr>
          <a:xfrm>
            <a:off x="4572000" y="2382568"/>
            <a:ext cx="4623682" cy="1854995"/>
          </a:xfrm>
          <a:prstGeom prst="rect">
            <a:avLst/>
          </a:prstGeom>
          <a:noFill/>
        </p:spPr>
        <p:txBody>
          <a:bodyPr wrap="square">
            <a:spAutoFit/>
          </a:bodyPr>
          <a:lstStyle/>
          <a:p>
            <a:pPr algn="ctr">
              <a:lnSpc>
                <a:spcPct val="107000"/>
              </a:lnSpc>
              <a:spcAft>
                <a:spcPts val="800"/>
              </a:spcAft>
            </a:pPr>
            <a:r>
              <a:rPr lang="zh-CN" sz="3200" b="1">
                <a:effectLst/>
                <a:latin typeface="Calibri" panose="020F0502020204030204" pitchFamily="34" charset="0"/>
                <a:ea typeface="SimSun" panose="02010600030101010101" pitchFamily="2" charset="-122"/>
                <a:cs typeface="Arial" panose="020B0604020202020204" pitchFamily="34" charset="0"/>
              </a:rPr>
              <a:t>亚当是</a:t>
            </a:r>
            <a:r>
              <a:rPr lang="zh-CN" sz="3200" b="1">
                <a:effectLst/>
                <a:highlight>
                  <a:srgbClr val="FFFF00"/>
                </a:highlight>
                <a:latin typeface="Calibri" panose="020F0502020204030204" pitchFamily="34" charset="0"/>
                <a:ea typeface="SimSun" panose="02010600030101010101" pitchFamily="2" charset="-122"/>
                <a:cs typeface="Arial" panose="020B0604020202020204" pitchFamily="34" charset="0"/>
              </a:rPr>
              <a:t>立约</a:t>
            </a:r>
            <a:r>
              <a:rPr lang="zh-CN" altLang="en-US" sz="3200" b="1">
                <a:highlight>
                  <a:srgbClr val="FFFF00"/>
                </a:highlight>
                <a:latin typeface="Calibri" panose="020F0502020204030204" pitchFamily="34" charset="0"/>
                <a:ea typeface="SimSun" panose="02010600030101010101" pitchFamily="2" charset="-122"/>
                <a:cs typeface="Arial" panose="020B0604020202020204" pitchFamily="34" charset="0"/>
              </a:rPr>
              <a:t>之首</a:t>
            </a:r>
            <a:endParaRPr lang="en-SG" altLang="zh-CN" sz="3200" b="1">
              <a:highlight>
                <a:srgbClr val="FFFF00"/>
              </a:highlight>
              <a:latin typeface="Calibri" panose="020F0502020204030204" pitchFamily="34" charset="0"/>
              <a:ea typeface="SimSun" panose="02010600030101010101" pitchFamily="2" charset="-122"/>
              <a:cs typeface="Arial" panose="020B0604020202020204" pitchFamily="34" charset="0"/>
            </a:endParaRPr>
          </a:p>
          <a:p>
            <a:pPr algn="ctr">
              <a:lnSpc>
                <a:spcPct val="107000"/>
              </a:lnSpc>
              <a:spcAft>
                <a:spcPts val="800"/>
              </a:spcAft>
            </a:pPr>
            <a:r>
              <a:rPr lang="zh-CN" altLang="en-US" sz="3200" b="1">
                <a:effectLst/>
                <a:highlight>
                  <a:srgbClr val="FFFF00"/>
                </a:highlight>
                <a:latin typeface="Calibri" panose="020F0502020204030204" pitchFamily="34" charset="0"/>
                <a:ea typeface="SimSun" panose="02010600030101010101" pitchFamily="2" charset="-122"/>
                <a:cs typeface="Arial" panose="020B0604020202020204" pitchFamily="34" charset="0"/>
              </a:rPr>
              <a:t>人</a:t>
            </a:r>
            <a:r>
              <a:rPr lang="zh-CN" sz="3200" b="1">
                <a:effectLst/>
                <a:highlight>
                  <a:srgbClr val="FFFF00"/>
                </a:highlight>
                <a:latin typeface="Calibri" panose="020F0502020204030204" pitchFamily="34" charset="0"/>
                <a:ea typeface="SimSun" panose="02010600030101010101" pitchFamily="2" charset="-122"/>
                <a:cs typeface="Arial" panose="020B0604020202020204" pitchFamily="34" charset="0"/>
              </a:rPr>
              <a:t>的代表</a:t>
            </a:r>
            <a:endParaRPr lang="en-US" altLang="zh-CN" sz="3200" b="1">
              <a:effectLst/>
              <a:highlight>
                <a:srgbClr val="FFFF00"/>
              </a:highlight>
              <a:latin typeface="Calibri" panose="020F0502020204030204" pitchFamily="34" charset="0"/>
              <a:ea typeface="SimSun" panose="02010600030101010101" pitchFamily="2" charset="-122"/>
              <a:cs typeface="Arial" panose="020B0604020202020204" pitchFamily="34" charset="0"/>
            </a:endParaRPr>
          </a:p>
          <a:p>
            <a:pPr algn="ctr">
              <a:lnSpc>
                <a:spcPct val="107000"/>
              </a:lnSpc>
              <a:spcAft>
                <a:spcPts val="800"/>
              </a:spcAft>
            </a:pPr>
            <a:endParaRPr lang="en-SG" sz="3200" b="1">
              <a:effectLst/>
              <a:latin typeface="Calibri" panose="020F0502020204030204" pitchFamily="34" charset="0"/>
              <a:ea typeface="SimSu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29CCFD77-7F72-C042-4174-7C99D500B380}"/>
              </a:ext>
            </a:extLst>
          </p:cNvPr>
          <p:cNvSpPr txBox="1"/>
          <p:nvPr/>
        </p:nvSpPr>
        <p:spPr>
          <a:xfrm>
            <a:off x="4619280" y="3630838"/>
            <a:ext cx="4623682" cy="523220"/>
          </a:xfrm>
          <a:prstGeom prst="rect">
            <a:avLst/>
          </a:prstGeom>
          <a:noFill/>
        </p:spPr>
        <p:txBody>
          <a:bodyPr wrap="square">
            <a:spAutoFit/>
          </a:bodyPr>
          <a:lstStyle/>
          <a:p>
            <a:pPr algn="ctr"/>
            <a:r>
              <a:rPr lang="en-US"/>
              <a:t>Adam is the representative receipient </a:t>
            </a:r>
          </a:p>
          <a:p>
            <a:pPr algn="ctr"/>
            <a:r>
              <a:rPr lang="zh-CN" altLang="en-US"/>
              <a:t>（</a:t>
            </a:r>
            <a:r>
              <a:rPr lang="en-US" altLang="zh-CN"/>
              <a:t>head) </a:t>
            </a:r>
            <a:r>
              <a:rPr lang="en-US"/>
              <a:t>of the covenant</a:t>
            </a:r>
          </a:p>
        </p:txBody>
      </p:sp>
    </p:spTree>
    <p:extLst>
      <p:ext uri="{BB962C8B-B14F-4D97-AF65-F5344CB8AC3E}">
        <p14:creationId xmlns:p14="http://schemas.microsoft.com/office/powerpoint/2010/main" val="3172658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448C1-93D0-24DC-7A9D-7DD80DC4462F}"/>
              </a:ext>
            </a:extLst>
          </p:cNvPr>
          <p:cNvPicPr>
            <a:picLocks noChangeAspect="1"/>
          </p:cNvPicPr>
          <p:nvPr/>
        </p:nvPicPr>
        <p:blipFill>
          <a:blip r:embed="rId3"/>
          <a:stretch>
            <a:fillRect/>
          </a:stretch>
        </p:blipFill>
        <p:spPr>
          <a:xfrm>
            <a:off x="793624" y="0"/>
            <a:ext cx="7556752" cy="5143500"/>
          </a:xfrm>
          <a:prstGeom prst="rect">
            <a:avLst/>
          </a:prstGeom>
        </p:spPr>
      </p:pic>
      <p:sp>
        <p:nvSpPr>
          <p:cNvPr id="7" name="TextBox 6">
            <a:extLst>
              <a:ext uri="{FF2B5EF4-FFF2-40B4-BE49-F238E27FC236}">
                <a16:creationId xmlns:a16="http://schemas.microsoft.com/office/drawing/2014/main" id="{EA412AA2-896F-4C9F-2F28-249B98AB547D}"/>
              </a:ext>
            </a:extLst>
          </p:cNvPr>
          <p:cNvSpPr txBox="1"/>
          <p:nvPr/>
        </p:nvSpPr>
        <p:spPr>
          <a:xfrm>
            <a:off x="4145348" y="3863044"/>
            <a:ext cx="681135" cy="1200329"/>
          </a:xfrm>
          <a:prstGeom prst="rect">
            <a:avLst/>
          </a:prstGeom>
          <a:noFill/>
        </p:spPr>
        <p:txBody>
          <a:bodyPr wrap="square">
            <a:spAutoFit/>
          </a:bodyPr>
          <a:lstStyle/>
          <a:p>
            <a:r>
              <a:rPr lang="en-US" sz="3600" b="1">
                <a:highlight>
                  <a:srgbClr val="FFFF00"/>
                </a:highlight>
                <a:latin typeface="Calibri" panose="020F0502020204030204" pitchFamily="34" charset="0"/>
                <a:ea typeface="SimSun" panose="02010600030101010101" pitchFamily="2" charset="-122"/>
                <a:cs typeface="Arial" panose="020B0604020202020204" pitchFamily="34" charset="0"/>
              </a:rPr>
              <a:t>元首</a:t>
            </a:r>
            <a:endParaRPr lang="en-US" sz="3600" b="1"/>
          </a:p>
        </p:txBody>
      </p:sp>
    </p:spTree>
    <p:extLst>
      <p:ext uri="{BB962C8B-B14F-4D97-AF65-F5344CB8AC3E}">
        <p14:creationId xmlns:p14="http://schemas.microsoft.com/office/powerpoint/2010/main" val="3335195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5186510" y="124590"/>
            <a:ext cx="7174469" cy="841800"/>
          </a:xfrm>
          <a:prstGeom prst="rect">
            <a:avLst/>
          </a:prstGeom>
        </p:spPr>
        <p:txBody>
          <a:bodyPr spcFirstLastPara="1" wrap="square" lIns="91425" tIns="91425" rIns="91425" bIns="91425" anchor="t" anchorCtr="0">
            <a:noAutofit/>
          </a:bodyPr>
          <a:lstStyle/>
          <a:p>
            <a:r>
              <a:rPr lang="en-US" sz="3600">
                <a:solidFill>
                  <a:schemeClr val="bg2">
                    <a:lumMod val="50000"/>
                  </a:schemeClr>
                </a:solidFill>
              </a:rPr>
              <a:t>谋逆反叛</a:t>
            </a:r>
            <a:endParaRPr sz="3600">
              <a:solidFill>
                <a:schemeClr val="bg2">
                  <a:lumMod val="50000"/>
                </a:schemeClr>
              </a:solidFill>
            </a:endParaRPr>
          </a:p>
        </p:txBody>
      </p:sp>
      <p:sp>
        <p:nvSpPr>
          <p:cNvPr id="287" name="Google Shape;287;p46"/>
          <p:cNvSpPr txBox="1">
            <a:spLocks noGrp="1"/>
          </p:cNvSpPr>
          <p:nvPr>
            <p:ph type="subTitle" idx="1"/>
          </p:nvPr>
        </p:nvSpPr>
        <p:spPr>
          <a:xfrm>
            <a:off x="7363449" y="381702"/>
            <a:ext cx="172164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Rebellion </a:t>
            </a:r>
            <a:endParaRPr lang="en-SG"/>
          </a:p>
        </p:txBody>
      </p:sp>
      <p:sp>
        <p:nvSpPr>
          <p:cNvPr id="3" name="TextBox 2">
            <a:extLst>
              <a:ext uri="{FF2B5EF4-FFF2-40B4-BE49-F238E27FC236}">
                <a16:creationId xmlns:a16="http://schemas.microsoft.com/office/drawing/2014/main" id="{03E0C305-29C7-C40B-94CC-7B4622942264}"/>
              </a:ext>
            </a:extLst>
          </p:cNvPr>
          <p:cNvSpPr txBox="1"/>
          <p:nvPr/>
        </p:nvSpPr>
        <p:spPr>
          <a:xfrm>
            <a:off x="5245523" y="1156079"/>
            <a:ext cx="2390398" cy="861774"/>
          </a:xfrm>
          <a:prstGeom prst="rect">
            <a:avLst/>
          </a:prstGeom>
          <a:noFill/>
        </p:spPr>
        <p:txBody>
          <a:bodyPr wrap="none" rtlCol="0">
            <a:spAutoFit/>
          </a:bodyPr>
          <a:lstStyle/>
          <a:p>
            <a:r>
              <a:rPr lang="en-US" sz="3600"/>
              <a:t>撒旦 / </a:t>
            </a:r>
            <a:r>
              <a:rPr lang="zh-CN" altLang="en-US" sz="3600"/>
              <a:t>“蛇” </a:t>
            </a:r>
            <a:endParaRPr lang="en-SG" altLang="zh-CN" sz="3600"/>
          </a:p>
          <a:p>
            <a:r>
              <a:rPr lang="en-US"/>
              <a:t>Satan/ Serpent </a:t>
            </a:r>
          </a:p>
        </p:txBody>
      </p:sp>
      <p:sp>
        <p:nvSpPr>
          <p:cNvPr id="7" name="TextBox 6">
            <a:extLst>
              <a:ext uri="{FF2B5EF4-FFF2-40B4-BE49-F238E27FC236}">
                <a16:creationId xmlns:a16="http://schemas.microsoft.com/office/drawing/2014/main" id="{04549326-9CDC-9091-A2E5-485DF379431F}"/>
              </a:ext>
            </a:extLst>
          </p:cNvPr>
          <p:cNvSpPr txBox="1"/>
          <p:nvPr/>
        </p:nvSpPr>
        <p:spPr>
          <a:xfrm>
            <a:off x="1541855" y="26507"/>
            <a:ext cx="1313180" cy="984885"/>
          </a:xfrm>
          <a:prstGeom prst="rect">
            <a:avLst/>
          </a:prstGeom>
          <a:noFill/>
        </p:spPr>
        <p:txBody>
          <a:bodyPr wrap="none" rtlCol="0">
            <a:spAutoFit/>
          </a:bodyPr>
          <a:lstStyle/>
          <a:p>
            <a:r>
              <a:rPr lang="zh-CN" altLang="en-US" sz="4400"/>
              <a:t>上帝</a:t>
            </a:r>
            <a:endParaRPr lang="en-SG" altLang="zh-CN" sz="3600"/>
          </a:p>
          <a:p>
            <a:pPr algn="ctr"/>
            <a:r>
              <a:rPr lang="en-US"/>
              <a:t> God</a:t>
            </a:r>
          </a:p>
        </p:txBody>
      </p:sp>
      <p:sp>
        <p:nvSpPr>
          <p:cNvPr id="8" name="TextBox 7">
            <a:extLst>
              <a:ext uri="{FF2B5EF4-FFF2-40B4-BE49-F238E27FC236}">
                <a16:creationId xmlns:a16="http://schemas.microsoft.com/office/drawing/2014/main" id="{AD55817D-0E71-305F-1B89-9FE847F94CEA}"/>
              </a:ext>
            </a:extLst>
          </p:cNvPr>
          <p:cNvSpPr txBox="1"/>
          <p:nvPr/>
        </p:nvSpPr>
        <p:spPr>
          <a:xfrm>
            <a:off x="5194227" y="2687426"/>
            <a:ext cx="2492990" cy="861774"/>
          </a:xfrm>
          <a:prstGeom prst="rect">
            <a:avLst/>
          </a:prstGeom>
          <a:noFill/>
        </p:spPr>
        <p:txBody>
          <a:bodyPr wrap="none" rtlCol="0">
            <a:spAutoFit/>
          </a:bodyPr>
          <a:lstStyle/>
          <a:p>
            <a:r>
              <a:rPr lang="zh-CN" altLang="en-US" sz="3600"/>
              <a:t>造反的天使</a:t>
            </a:r>
            <a:endParaRPr lang="en-SG" altLang="zh-CN" sz="3600"/>
          </a:p>
          <a:p>
            <a:r>
              <a:rPr lang="en-US"/>
              <a:t> Angels who rebelled </a:t>
            </a:r>
          </a:p>
        </p:txBody>
      </p:sp>
      <p:sp>
        <p:nvSpPr>
          <p:cNvPr id="9" name="Down Arrow 8">
            <a:extLst>
              <a:ext uri="{FF2B5EF4-FFF2-40B4-BE49-F238E27FC236}">
                <a16:creationId xmlns:a16="http://schemas.microsoft.com/office/drawing/2014/main" id="{41DEF455-896C-D8B2-DBFF-D0AE2B58EC83}"/>
              </a:ext>
            </a:extLst>
          </p:cNvPr>
          <p:cNvSpPr/>
          <p:nvPr/>
        </p:nvSpPr>
        <p:spPr>
          <a:xfrm>
            <a:off x="1725592" y="1361597"/>
            <a:ext cx="1043564" cy="4000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1A381AF-ACC5-373B-6B21-A1A278900C6C}"/>
              </a:ext>
            </a:extLst>
          </p:cNvPr>
          <p:cNvSpPr txBox="1"/>
          <p:nvPr/>
        </p:nvSpPr>
        <p:spPr>
          <a:xfrm>
            <a:off x="1685820" y="2105173"/>
            <a:ext cx="1107996" cy="861774"/>
          </a:xfrm>
          <a:prstGeom prst="rect">
            <a:avLst/>
          </a:prstGeom>
          <a:noFill/>
        </p:spPr>
        <p:txBody>
          <a:bodyPr wrap="none" rtlCol="0">
            <a:spAutoFit/>
          </a:bodyPr>
          <a:lstStyle/>
          <a:p>
            <a:r>
              <a:rPr lang="zh-CN" altLang="en-US" sz="3600"/>
              <a:t>天使</a:t>
            </a:r>
            <a:endParaRPr lang="en-SG" altLang="zh-CN" sz="3600"/>
          </a:p>
          <a:p>
            <a:r>
              <a:rPr lang="en-US"/>
              <a:t> Angels </a:t>
            </a:r>
          </a:p>
        </p:txBody>
      </p:sp>
      <p:sp>
        <p:nvSpPr>
          <p:cNvPr id="11" name="Down Arrow 10">
            <a:extLst>
              <a:ext uri="{FF2B5EF4-FFF2-40B4-BE49-F238E27FC236}">
                <a16:creationId xmlns:a16="http://schemas.microsoft.com/office/drawing/2014/main" id="{162CC23F-CBE4-90BF-E4BD-6F2891C27E72}"/>
              </a:ext>
            </a:extLst>
          </p:cNvPr>
          <p:cNvSpPr/>
          <p:nvPr/>
        </p:nvSpPr>
        <p:spPr>
          <a:xfrm>
            <a:off x="5614526" y="2120071"/>
            <a:ext cx="1043564" cy="4000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48C5384-543D-AA51-8BA3-D235B70F9B99}"/>
              </a:ext>
            </a:extLst>
          </p:cNvPr>
          <p:cNvCxnSpPr>
            <a:cxnSpLocks/>
            <a:endCxn id="3" idx="1"/>
          </p:cNvCxnSpPr>
          <p:nvPr/>
        </p:nvCxnSpPr>
        <p:spPr>
          <a:xfrm flipV="1">
            <a:off x="2922562" y="1586966"/>
            <a:ext cx="2322961" cy="701107"/>
          </a:xfrm>
          <a:prstGeom prst="straightConnector1">
            <a:avLst/>
          </a:prstGeom>
          <a:ln w="635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AACDE3F-B7BA-E866-5AA9-B60B57208F59}"/>
              </a:ext>
            </a:extLst>
          </p:cNvPr>
          <p:cNvCxnSpPr>
            <a:cxnSpLocks/>
          </p:cNvCxnSpPr>
          <p:nvPr/>
        </p:nvCxnSpPr>
        <p:spPr>
          <a:xfrm>
            <a:off x="2988334" y="2522328"/>
            <a:ext cx="2157868" cy="595985"/>
          </a:xfrm>
          <a:prstGeom prst="straightConnector1">
            <a:avLst/>
          </a:prstGeom>
          <a:ln w="635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6" name="Down Arrow 15">
            <a:extLst>
              <a:ext uri="{FF2B5EF4-FFF2-40B4-BE49-F238E27FC236}">
                <a16:creationId xmlns:a16="http://schemas.microsoft.com/office/drawing/2014/main" id="{CED0EA17-1982-6B8B-CAC6-71E249D63380}"/>
              </a:ext>
            </a:extLst>
          </p:cNvPr>
          <p:cNvSpPr/>
          <p:nvPr/>
        </p:nvSpPr>
        <p:spPr>
          <a:xfrm>
            <a:off x="1717048" y="3517177"/>
            <a:ext cx="1043564" cy="4000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A2186F0-D979-58BB-20FB-CA42572A801D}"/>
              </a:ext>
            </a:extLst>
          </p:cNvPr>
          <p:cNvSpPr txBox="1"/>
          <p:nvPr/>
        </p:nvSpPr>
        <p:spPr>
          <a:xfrm>
            <a:off x="1779311" y="4060728"/>
            <a:ext cx="960519" cy="861774"/>
          </a:xfrm>
          <a:prstGeom prst="rect">
            <a:avLst/>
          </a:prstGeom>
          <a:noFill/>
        </p:spPr>
        <p:txBody>
          <a:bodyPr wrap="none" rtlCol="0">
            <a:spAutoFit/>
          </a:bodyPr>
          <a:lstStyle/>
          <a:p>
            <a:pPr algn="ctr"/>
            <a:r>
              <a:rPr lang="zh-CN" altLang="en-US" sz="3600"/>
              <a:t>人</a:t>
            </a:r>
            <a:endParaRPr lang="en-SG" altLang="zh-CN" sz="3600"/>
          </a:p>
          <a:p>
            <a:pPr algn="ctr"/>
            <a:r>
              <a:rPr lang="en-US"/>
              <a:t> Manking </a:t>
            </a:r>
          </a:p>
        </p:txBody>
      </p:sp>
      <p:sp>
        <p:nvSpPr>
          <p:cNvPr id="18" name="TextBox 17">
            <a:extLst>
              <a:ext uri="{FF2B5EF4-FFF2-40B4-BE49-F238E27FC236}">
                <a16:creationId xmlns:a16="http://schemas.microsoft.com/office/drawing/2014/main" id="{04006778-E3AC-E9F0-F8E5-9391C74C24A6}"/>
              </a:ext>
            </a:extLst>
          </p:cNvPr>
          <p:cNvSpPr txBox="1"/>
          <p:nvPr/>
        </p:nvSpPr>
        <p:spPr>
          <a:xfrm>
            <a:off x="5146202" y="4205890"/>
            <a:ext cx="2492990" cy="861774"/>
          </a:xfrm>
          <a:prstGeom prst="rect">
            <a:avLst/>
          </a:prstGeom>
          <a:noFill/>
        </p:spPr>
        <p:txBody>
          <a:bodyPr wrap="none" rtlCol="0">
            <a:spAutoFit/>
          </a:bodyPr>
          <a:lstStyle/>
          <a:p>
            <a:pPr algn="ctr"/>
            <a:r>
              <a:rPr lang="zh-CN" altLang="en-US" sz="3600"/>
              <a:t>人顺服撒旦</a:t>
            </a:r>
            <a:endParaRPr lang="en-SG" altLang="zh-CN" sz="3600"/>
          </a:p>
          <a:p>
            <a:pPr algn="ctr"/>
            <a:r>
              <a:rPr lang="en-US"/>
              <a:t> Mankind obeyed Satan</a:t>
            </a:r>
          </a:p>
        </p:txBody>
      </p:sp>
      <p:sp>
        <p:nvSpPr>
          <p:cNvPr id="19" name="Down Arrow 18">
            <a:extLst>
              <a:ext uri="{FF2B5EF4-FFF2-40B4-BE49-F238E27FC236}">
                <a16:creationId xmlns:a16="http://schemas.microsoft.com/office/drawing/2014/main" id="{51573FC0-31D9-2AC5-76B3-3184C7490770}"/>
              </a:ext>
            </a:extLst>
          </p:cNvPr>
          <p:cNvSpPr/>
          <p:nvPr/>
        </p:nvSpPr>
        <p:spPr>
          <a:xfrm>
            <a:off x="5663740" y="3600308"/>
            <a:ext cx="1043564" cy="4000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D67378B8-8C3A-F719-7D4D-C7BD48DB8FC3}"/>
              </a:ext>
            </a:extLst>
          </p:cNvPr>
          <p:cNvCxnSpPr>
            <a:cxnSpLocks/>
          </p:cNvCxnSpPr>
          <p:nvPr/>
        </p:nvCxnSpPr>
        <p:spPr>
          <a:xfrm>
            <a:off x="2760612" y="4896114"/>
            <a:ext cx="2433615" cy="0"/>
          </a:xfrm>
          <a:prstGeom prst="straightConnector1">
            <a:avLst/>
          </a:prstGeom>
          <a:ln w="635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drawing of a person holding a plant&#10;&#10;Description automatically generated with low confidence">
            <a:extLst>
              <a:ext uri="{FF2B5EF4-FFF2-40B4-BE49-F238E27FC236}">
                <a16:creationId xmlns:a16="http://schemas.microsoft.com/office/drawing/2014/main" id="{63B675DD-8D22-65F1-0164-CAA7E1D106FD}"/>
              </a:ext>
            </a:extLst>
          </p:cNvPr>
          <p:cNvPicPr>
            <a:picLocks noChangeAspect="1"/>
          </p:cNvPicPr>
          <p:nvPr/>
        </p:nvPicPr>
        <p:blipFill>
          <a:blip r:embed="rId3"/>
          <a:stretch>
            <a:fillRect/>
          </a:stretch>
        </p:blipFill>
        <p:spPr>
          <a:xfrm>
            <a:off x="3455013" y="3389845"/>
            <a:ext cx="1143468" cy="1414709"/>
          </a:xfrm>
          <a:prstGeom prst="rect">
            <a:avLst/>
          </a:prstGeom>
        </p:spPr>
      </p:pic>
    </p:spTree>
    <p:extLst>
      <p:ext uri="{BB962C8B-B14F-4D97-AF65-F5344CB8AC3E}">
        <p14:creationId xmlns:p14="http://schemas.microsoft.com/office/powerpoint/2010/main" val="16466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7">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P spid="287" grpId="0" build="p" animBg="1"/>
      <p:bldP spid="3" grpId="0"/>
      <p:bldP spid="7" grpId="0"/>
      <p:bldP spid="8" grpId="0"/>
      <p:bldP spid="9" grpId="0" animBg="1"/>
      <p:bldP spid="10" grpId="0"/>
      <p:bldP spid="11" grpId="0" animBg="1"/>
      <p:bldP spid="16" grpId="0" animBg="1"/>
      <p:bldP spid="17" grpId="0"/>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1068-C072-67FE-CF70-8D5A7CC9B688}"/>
              </a:ext>
            </a:extLst>
          </p:cNvPr>
          <p:cNvSpPr>
            <a:spLocks noGrp="1"/>
          </p:cNvSpPr>
          <p:nvPr>
            <p:ph type="title"/>
          </p:nvPr>
        </p:nvSpPr>
        <p:spPr>
          <a:xfrm>
            <a:off x="0" y="50386"/>
            <a:ext cx="5067600" cy="841800"/>
          </a:xfrm>
        </p:spPr>
        <p:txBody>
          <a:bodyPr/>
          <a:lstStyle/>
          <a:p>
            <a:r>
              <a:rPr lang="en-US"/>
              <a:t>什么是约</a:t>
            </a:r>
            <a:r>
              <a:rPr lang="zh-CN" altLang="en-US"/>
              <a:t> ？ </a:t>
            </a:r>
            <a:endParaRPr lang="en-US"/>
          </a:p>
        </p:txBody>
      </p:sp>
      <p:sp>
        <p:nvSpPr>
          <p:cNvPr id="4" name="Subtitle 3">
            <a:extLst>
              <a:ext uri="{FF2B5EF4-FFF2-40B4-BE49-F238E27FC236}">
                <a16:creationId xmlns:a16="http://schemas.microsoft.com/office/drawing/2014/main" id="{935D2203-9425-BDAC-6118-70407A5579B8}"/>
              </a:ext>
            </a:extLst>
          </p:cNvPr>
          <p:cNvSpPr>
            <a:spLocks noGrp="1"/>
          </p:cNvSpPr>
          <p:nvPr>
            <p:ph type="subTitle" idx="1"/>
          </p:nvPr>
        </p:nvSpPr>
        <p:spPr>
          <a:xfrm>
            <a:off x="3026077" y="429039"/>
            <a:ext cx="5513100" cy="375000"/>
          </a:xfrm>
        </p:spPr>
        <p:txBody>
          <a:bodyPr/>
          <a:lstStyle/>
          <a:p>
            <a:r>
              <a:rPr lang="en-US"/>
              <a:t>What is a covenant?</a:t>
            </a:r>
          </a:p>
        </p:txBody>
      </p:sp>
      <p:pic>
        <p:nvPicPr>
          <p:cNvPr id="3" name="Picture 2">
            <a:extLst>
              <a:ext uri="{FF2B5EF4-FFF2-40B4-BE49-F238E27FC236}">
                <a16:creationId xmlns:a16="http://schemas.microsoft.com/office/drawing/2014/main" id="{5E4511E2-5077-27E9-40C3-1A52560AD8AD}"/>
              </a:ext>
            </a:extLst>
          </p:cNvPr>
          <p:cNvPicPr>
            <a:picLocks noChangeAspect="1"/>
          </p:cNvPicPr>
          <p:nvPr/>
        </p:nvPicPr>
        <p:blipFill>
          <a:blip r:embed="rId2"/>
          <a:stretch>
            <a:fillRect/>
          </a:stretch>
        </p:blipFill>
        <p:spPr>
          <a:xfrm>
            <a:off x="6532530" y="3408990"/>
            <a:ext cx="2431448" cy="1600703"/>
          </a:xfrm>
          <a:prstGeom prst="rect">
            <a:avLst/>
          </a:prstGeom>
        </p:spPr>
      </p:pic>
      <p:sp>
        <p:nvSpPr>
          <p:cNvPr id="6" name="TextBox 5">
            <a:extLst>
              <a:ext uri="{FF2B5EF4-FFF2-40B4-BE49-F238E27FC236}">
                <a16:creationId xmlns:a16="http://schemas.microsoft.com/office/drawing/2014/main" id="{7ABB2A51-1457-6BF6-5D71-E4BF2EE5055D}"/>
              </a:ext>
            </a:extLst>
          </p:cNvPr>
          <p:cNvSpPr txBox="1"/>
          <p:nvPr/>
        </p:nvSpPr>
        <p:spPr>
          <a:xfrm>
            <a:off x="2444405" y="2245128"/>
            <a:ext cx="4645152" cy="2246769"/>
          </a:xfrm>
          <a:prstGeom prst="rect">
            <a:avLst/>
          </a:prstGeom>
          <a:noFill/>
        </p:spPr>
        <p:txBody>
          <a:bodyPr wrap="square">
            <a:spAutoFit/>
          </a:bodyPr>
          <a:lstStyle/>
          <a:p>
            <a:pPr algn="ctr">
              <a:lnSpc>
                <a:spcPct val="150000"/>
              </a:lnSpc>
            </a:pPr>
            <a:r>
              <a:rPr lang="en-US" sz="2800"/>
              <a:t>要协商</a:t>
            </a:r>
          </a:p>
          <a:p>
            <a:pPr algn="ctr">
              <a:lnSpc>
                <a:spcPct val="150000"/>
              </a:lnSpc>
            </a:pPr>
            <a:r>
              <a:rPr lang="en-US"/>
              <a:t>Contract involves negotiation</a:t>
            </a:r>
          </a:p>
          <a:p>
            <a:pPr algn="ctr">
              <a:lnSpc>
                <a:spcPct val="150000"/>
              </a:lnSpc>
            </a:pPr>
            <a:r>
              <a:rPr lang="en-US" sz="2800"/>
              <a:t>交互筹码条件</a:t>
            </a:r>
          </a:p>
          <a:p>
            <a:pPr algn="ctr">
              <a:lnSpc>
                <a:spcPct val="150000"/>
              </a:lnSpc>
            </a:pPr>
            <a:r>
              <a:rPr lang="en-US"/>
              <a:t>Contract involves mutual exchange </a:t>
            </a:r>
          </a:p>
          <a:p>
            <a:pPr algn="ctr"/>
            <a:endParaRPr lang="en-US"/>
          </a:p>
        </p:txBody>
      </p:sp>
      <p:sp>
        <p:nvSpPr>
          <p:cNvPr id="7" name="Multiply 6">
            <a:extLst>
              <a:ext uri="{FF2B5EF4-FFF2-40B4-BE49-F238E27FC236}">
                <a16:creationId xmlns:a16="http://schemas.microsoft.com/office/drawing/2014/main" id="{6F9D4D9E-B3EE-5E80-3013-373BE0143FC4}"/>
              </a:ext>
            </a:extLst>
          </p:cNvPr>
          <p:cNvSpPr/>
          <p:nvPr/>
        </p:nvSpPr>
        <p:spPr>
          <a:xfrm>
            <a:off x="7296912" y="3025191"/>
            <a:ext cx="1847088" cy="1324672"/>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and person sitting on a spring with a couple of bowls of bricks&#10;&#10;Description automatically generated">
            <a:extLst>
              <a:ext uri="{FF2B5EF4-FFF2-40B4-BE49-F238E27FC236}">
                <a16:creationId xmlns:a16="http://schemas.microsoft.com/office/drawing/2014/main" id="{598E93DD-DFA1-5376-D62B-D413FAFF379B}"/>
              </a:ext>
            </a:extLst>
          </p:cNvPr>
          <p:cNvPicPr>
            <a:picLocks noChangeAspect="1"/>
          </p:cNvPicPr>
          <p:nvPr/>
        </p:nvPicPr>
        <p:blipFill>
          <a:blip r:embed="rId3"/>
          <a:stretch>
            <a:fillRect/>
          </a:stretch>
        </p:blipFill>
        <p:spPr>
          <a:xfrm>
            <a:off x="127698" y="2142250"/>
            <a:ext cx="2662155" cy="2913629"/>
          </a:xfrm>
          <a:prstGeom prst="rect">
            <a:avLst/>
          </a:prstGeom>
        </p:spPr>
      </p:pic>
      <p:sp>
        <p:nvSpPr>
          <p:cNvPr id="8" name="TextBox 7">
            <a:extLst>
              <a:ext uri="{FF2B5EF4-FFF2-40B4-BE49-F238E27FC236}">
                <a16:creationId xmlns:a16="http://schemas.microsoft.com/office/drawing/2014/main" id="{D240AC4A-2954-E134-7336-A3D1E6F49C02}"/>
              </a:ext>
            </a:extLst>
          </p:cNvPr>
          <p:cNvSpPr txBox="1"/>
          <p:nvPr/>
        </p:nvSpPr>
        <p:spPr>
          <a:xfrm>
            <a:off x="2331762" y="1151065"/>
            <a:ext cx="4699818" cy="923330"/>
          </a:xfrm>
          <a:prstGeom prst="rect">
            <a:avLst/>
          </a:prstGeom>
          <a:noFill/>
        </p:spPr>
        <p:txBody>
          <a:bodyPr wrap="square">
            <a:spAutoFit/>
          </a:bodyPr>
          <a:lstStyle/>
          <a:p>
            <a:pPr algn="ctr"/>
            <a:r>
              <a:rPr lang="en-US" sz="4000" b="1">
                <a:solidFill>
                  <a:srgbClr val="FF0000"/>
                </a:solidFill>
              </a:rPr>
              <a:t>不是合约</a:t>
            </a:r>
            <a:r>
              <a:rPr lang="zh-CN" altLang="en-US" sz="4000" b="1">
                <a:solidFill>
                  <a:srgbClr val="FF0000"/>
                </a:solidFill>
              </a:rPr>
              <a:t>！</a:t>
            </a:r>
            <a:endParaRPr lang="en-US" sz="4000" b="1">
              <a:solidFill>
                <a:srgbClr val="FF0000"/>
              </a:solidFill>
            </a:endParaRPr>
          </a:p>
          <a:p>
            <a:pPr algn="ctr"/>
            <a:r>
              <a:rPr lang="zh-CN" altLang="en-US" b="1">
                <a:solidFill>
                  <a:srgbClr val="FF0000"/>
                </a:solidFill>
              </a:rPr>
              <a:t> </a:t>
            </a:r>
            <a:r>
              <a:rPr lang="en-US" altLang="zh-CN" b="1">
                <a:solidFill>
                  <a:srgbClr val="FF0000"/>
                </a:solidFill>
              </a:rPr>
              <a:t>it is not a contract </a:t>
            </a:r>
            <a:r>
              <a:rPr lang="zh-CN" altLang="en-US" b="1">
                <a:solidFill>
                  <a:srgbClr val="FF0000"/>
                </a:solidFill>
              </a:rPr>
              <a:t>！</a:t>
            </a:r>
            <a:endParaRPr lang="en-US" b="1">
              <a:solidFill>
                <a:srgbClr val="FF0000"/>
              </a:solidFill>
            </a:endParaRPr>
          </a:p>
        </p:txBody>
      </p:sp>
    </p:spTree>
    <p:extLst>
      <p:ext uri="{BB962C8B-B14F-4D97-AF65-F5344CB8AC3E}">
        <p14:creationId xmlns:p14="http://schemas.microsoft.com/office/powerpoint/2010/main" val="102991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5" name="Picture 4">
            <a:extLst>
              <a:ext uri="{FF2B5EF4-FFF2-40B4-BE49-F238E27FC236}">
                <a16:creationId xmlns:a16="http://schemas.microsoft.com/office/drawing/2014/main" id="{1CF62339-1D91-E77C-6E32-EEC09C31BD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7373" y="1437655"/>
            <a:ext cx="790861" cy="790861"/>
          </a:xfrm>
          <a:prstGeom prst="rect">
            <a:avLst/>
          </a:prstGeom>
          <a:noFill/>
          <a:ln>
            <a:noFill/>
          </a:ln>
        </p:spPr>
      </p:pic>
      <p:pic>
        <p:nvPicPr>
          <p:cNvPr id="13" name="Picture 12" descr="A group of people in a line&#10;&#10;Description automatically generated with low confidence">
            <a:extLst>
              <a:ext uri="{FF2B5EF4-FFF2-40B4-BE49-F238E27FC236}">
                <a16:creationId xmlns:a16="http://schemas.microsoft.com/office/drawing/2014/main" id="{3693B338-A3E6-2E18-65B7-233DE794F214}"/>
              </a:ext>
            </a:extLst>
          </p:cNvPr>
          <p:cNvPicPr>
            <a:picLocks noChangeAspect="1"/>
          </p:cNvPicPr>
          <p:nvPr/>
        </p:nvPicPr>
        <p:blipFill>
          <a:blip r:embed="rId4"/>
          <a:stretch>
            <a:fillRect/>
          </a:stretch>
        </p:blipFill>
        <p:spPr>
          <a:xfrm>
            <a:off x="5429730" y="1134810"/>
            <a:ext cx="3525442" cy="1477328"/>
          </a:xfrm>
          <a:prstGeom prst="rect">
            <a:avLst/>
          </a:prstGeom>
        </p:spPr>
      </p:pic>
      <p:sp>
        <p:nvSpPr>
          <p:cNvPr id="4" name="TextBox 3">
            <a:extLst>
              <a:ext uri="{FF2B5EF4-FFF2-40B4-BE49-F238E27FC236}">
                <a16:creationId xmlns:a16="http://schemas.microsoft.com/office/drawing/2014/main" id="{54768A88-FDCD-73B0-1A16-66786148AC16}"/>
              </a:ext>
            </a:extLst>
          </p:cNvPr>
          <p:cNvSpPr txBox="1"/>
          <p:nvPr/>
        </p:nvSpPr>
        <p:spPr>
          <a:xfrm>
            <a:off x="813626" y="3389174"/>
            <a:ext cx="7812157" cy="1754326"/>
          </a:xfrm>
          <a:prstGeom prst="rect">
            <a:avLst/>
          </a:prstGeom>
          <a:noFill/>
        </p:spPr>
        <p:txBody>
          <a:bodyPr wrap="square">
            <a:spAutoFit/>
          </a:bodyPr>
          <a:lstStyle/>
          <a:p>
            <a:pPr>
              <a:lnSpc>
                <a:spcPct val="150000"/>
              </a:lnSpc>
            </a:pPr>
            <a:r>
              <a:rPr lang="en-US" sz="2400">
                <a:solidFill>
                  <a:schemeClr val="tx1">
                    <a:lumMod val="50000"/>
                  </a:schemeClr>
                </a:solidFill>
              </a:rPr>
              <a:t>罗 5:12  </a:t>
            </a:r>
            <a:r>
              <a:rPr lang="zh-CN" altLang="en-US" sz="2400">
                <a:solidFill>
                  <a:schemeClr val="tx1">
                    <a:lumMod val="50000"/>
                  </a:schemeClr>
                </a:solidFill>
              </a:rPr>
              <a:t>这就如</a:t>
            </a:r>
            <a:r>
              <a:rPr lang="zh-CN" altLang="en-US" sz="2400">
                <a:solidFill>
                  <a:schemeClr val="tx1">
                    <a:lumMod val="50000"/>
                  </a:schemeClr>
                </a:solidFill>
                <a:highlight>
                  <a:srgbClr val="FFFF00"/>
                </a:highlight>
              </a:rPr>
              <a:t>罪是从一人入了世界</a:t>
            </a:r>
            <a:r>
              <a:rPr lang="zh-CN" altLang="en-US" sz="2400">
                <a:solidFill>
                  <a:schemeClr val="tx1">
                    <a:lumMod val="50000"/>
                  </a:schemeClr>
                </a:solidFill>
              </a:rPr>
              <a:t>，死又是从罪来的；於是死就临到众人，因为众人都犯了罪。</a:t>
            </a:r>
            <a:r>
              <a:rPr lang="en-US" altLang="zh-CN" sz="2400">
                <a:solidFill>
                  <a:schemeClr val="tx1">
                    <a:lumMod val="50000"/>
                  </a:schemeClr>
                </a:solidFill>
              </a:rPr>
              <a:t> </a:t>
            </a:r>
            <a:r>
              <a:rPr lang="zh-CN" altLang="en-US">
                <a:solidFill>
                  <a:schemeClr val="tx1">
                    <a:lumMod val="50000"/>
                  </a:schemeClr>
                </a:solidFill>
              </a:rPr>
              <a:t>（林后</a:t>
            </a:r>
            <a:r>
              <a:rPr lang="en-US" altLang="zh-CN">
                <a:solidFill>
                  <a:schemeClr val="tx1">
                    <a:lumMod val="50000"/>
                  </a:schemeClr>
                </a:solidFill>
              </a:rPr>
              <a:t>5:21</a:t>
            </a:r>
            <a:r>
              <a:rPr lang="zh-CN" altLang="en-US">
                <a:solidFill>
                  <a:schemeClr val="tx1">
                    <a:lumMod val="50000"/>
                  </a:schemeClr>
                </a:solidFill>
              </a:rPr>
              <a:t>）</a:t>
            </a:r>
            <a:endParaRPr lang="en-SG" altLang="zh-CN">
              <a:solidFill>
                <a:schemeClr val="tx1">
                  <a:lumMod val="50000"/>
                </a:schemeClr>
              </a:solidFill>
            </a:endParaRPr>
          </a:p>
          <a:p>
            <a:endParaRPr lang="en-US" sz="1200">
              <a:solidFill>
                <a:schemeClr val="tx1">
                  <a:lumMod val="50000"/>
                </a:schemeClr>
              </a:solidFill>
            </a:endParaRPr>
          </a:p>
          <a:p>
            <a:r>
              <a:rPr lang="en-US" sz="1200">
                <a:solidFill>
                  <a:schemeClr val="tx1">
                    <a:lumMod val="50000"/>
                  </a:schemeClr>
                </a:solidFill>
              </a:rPr>
              <a:t>Rom 5:12  Therefore, just as </a:t>
            </a:r>
            <a:r>
              <a:rPr lang="en-US" sz="1200">
                <a:solidFill>
                  <a:schemeClr val="tx1">
                    <a:lumMod val="50000"/>
                  </a:schemeClr>
                </a:solidFill>
                <a:highlight>
                  <a:srgbClr val="FFFF00"/>
                </a:highlight>
              </a:rPr>
              <a:t>sin came into the world through one man</a:t>
            </a:r>
            <a:r>
              <a:rPr lang="en-US" sz="1200">
                <a:solidFill>
                  <a:schemeClr val="tx1">
                    <a:lumMod val="50000"/>
                  </a:schemeClr>
                </a:solidFill>
              </a:rPr>
              <a:t>, and death through sin, and so death spread to all men because all sinned—  </a:t>
            </a:r>
          </a:p>
        </p:txBody>
      </p:sp>
      <p:pic>
        <p:nvPicPr>
          <p:cNvPr id="7" name="Picture 6" descr="A drawing of a person holding a plant&#10;&#10;Description automatically generated with low confidence">
            <a:extLst>
              <a:ext uri="{FF2B5EF4-FFF2-40B4-BE49-F238E27FC236}">
                <a16:creationId xmlns:a16="http://schemas.microsoft.com/office/drawing/2014/main" id="{A2221DDD-08A7-E10F-1BB5-BD23CD8EFEAE}"/>
              </a:ext>
            </a:extLst>
          </p:cNvPr>
          <p:cNvPicPr>
            <a:picLocks noChangeAspect="1"/>
          </p:cNvPicPr>
          <p:nvPr/>
        </p:nvPicPr>
        <p:blipFill rotWithShape="1">
          <a:blip r:embed="rId5"/>
          <a:srcRect b="29550"/>
          <a:stretch/>
        </p:blipFill>
        <p:spPr>
          <a:xfrm>
            <a:off x="1284063" y="474374"/>
            <a:ext cx="1418767" cy="1236621"/>
          </a:xfrm>
          <a:prstGeom prst="rect">
            <a:avLst/>
          </a:prstGeom>
        </p:spPr>
      </p:pic>
      <p:sp>
        <p:nvSpPr>
          <p:cNvPr id="8" name="Right Arrow 7">
            <a:extLst>
              <a:ext uri="{FF2B5EF4-FFF2-40B4-BE49-F238E27FC236}">
                <a16:creationId xmlns:a16="http://schemas.microsoft.com/office/drawing/2014/main" id="{6F71D5F3-6524-2AA6-DBC1-39173D36D6FA}"/>
              </a:ext>
            </a:extLst>
          </p:cNvPr>
          <p:cNvSpPr/>
          <p:nvPr/>
        </p:nvSpPr>
        <p:spPr>
          <a:xfrm>
            <a:off x="4082198" y="1094422"/>
            <a:ext cx="979604" cy="1477328"/>
          </a:xfrm>
          <a:prstGeom prst="rightArrow">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60000"/>
                  <a:lumOff val="40000"/>
                </a:schemeClr>
              </a:solidFill>
            </a:endParaRPr>
          </a:p>
        </p:txBody>
      </p:sp>
      <p:pic>
        <p:nvPicPr>
          <p:cNvPr id="2" name="Picture 1">
            <a:extLst>
              <a:ext uri="{FF2B5EF4-FFF2-40B4-BE49-F238E27FC236}">
                <a16:creationId xmlns:a16="http://schemas.microsoft.com/office/drawing/2014/main" id="{4B10F201-BB5D-4E01-615A-B9A5D79F2150}"/>
              </a:ext>
            </a:extLst>
          </p:cNvPr>
          <p:cNvPicPr>
            <a:picLocks noChangeAspect="1"/>
          </p:cNvPicPr>
          <p:nvPr/>
        </p:nvPicPr>
        <p:blipFill rotWithShape="1">
          <a:blip r:embed="rId6"/>
          <a:srcRect l="10703" r="24499" b="5567"/>
          <a:stretch/>
        </p:blipFill>
        <p:spPr>
          <a:xfrm>
            <a:off x="983392" y="1710995"/>
            <a:ext cx="1940017" cy="1597206"/>
          </a:xfrm>
          <a:prstGeom prst="rect">
            <a:avLst/>
          </a:prstGeom>
        </p:spPr>
      </p:pic>
      <p:sp>
        <p:nvSpPr>
          <p:cNvPr id="3" name="TextBox 2">
            <a:extLst>
              <a:ext uri="{FF2B5EF4-FFF2-40B4-BE49-F238E27FC236}">
                <a16:creationId xmlns:a16="http://schemas.microsoft.com/office/drawing/2014/main" id="{2887ED31-C7F4-6968-8845-A9DB61DF171D}"/>
              </a:ext>
            </a:extLst>
          </p:cNvPr>
          <p:cNvSpPr txBox="1"/>
          <p:nvPr/>
        </p:nvSpPr>
        <p:spPr>
          <a:xfrm>
            <a:off x="1728683" y="434815"/>
            <a:ext cx="902811" cy="307777"/>
          </a:xfrm>
          <a:prstGeom prst="rect">
            <a:avLst/>
          </a:prstGeom>
          <a:noFill/>
        </p:spPr>
        <p:txBody>
          <a:bodyPr wrap="none" rtlCol="0">
            <a:spAutoFit/>
          </a:bodyPr>
          <a:lstStyle/>
          <a:p>
            <a:r>
              <a:rPr lang="en-US"/>
              <a:t>撒旦诱惑</a:t>
            </a:r>
          </a:p>
        </p:txBody>
      </p:sp>
    </p:spTree>
    <p:extLst>
      <p:ext uri="{BB962C8B-B14F-4D97-AF65-F5344CB8AC3E}">
        <p14:creationId xmlns:p14="http://schemas.microsoft.com/office/powerpoint/2010/main" val="38712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Rectangle 3">
            <a:extLst>
              <a:ext uri="{FF2B5EF4-FFF2-40B4-BE49-F238E27FC236}">
                <a16:creationId xmlns:a16="http://schemas.microsoft.com/office/drawing/2014/main" id="{197D06D0-2B26-7456-E785-8A09B058522E}"/>
              </a:ext>
            </a:extLst>
          </p:cNvPr>
          <p:cNvSpPr/>
          <p:nvPr/>
        </p:nvSpPr>
        <p:spPr>
          <a:xfrm>
            <a:off x="5085078" y="0"/>
            <a:ext cx="4058922"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Google Shape;285;p46"/>
          <p:cNvSpPr txBox="1">
            <a:spLocks noGrp="1"/>
          </p:cNvSpPr>
          <p:nvPr>
            <p:ph type="title"/>
          </p:nvPr>
        </p:nvSpPr>
        <p:spPr>
          <a:xfrm>
            <a:off x="5610011" y="3984909"/>
            <a:ext cx="3470313" cy="841800"/>
          </a:xfrm>
          <a:prstGeom prst="rect">
            <a:avLst/>
          </a:prstGeom>
        </p:spPr>
        <p:txBody>
          <a:bodyPr spcFirstLastPara="1" wrap="square" lIns="91425" tIns="91425" rIns="91425" bIns="91425" anchor="t" anchorCtr="0">
            <a:noAutofit/>
          </a:bodyPr>
          <a:lstStyle/>
          <a:p>
            <a:pPr algn="ctr"/>
            <a:r>
              <a:rPr lang="zh-CN" altLang="en-US" sz="3200">
                <a:solidFill>
                  <a:schemeClr val="bg1"/>
                </a:solidFill>
              </a:rPr>
              <a:t>与神隔绝</a:t>
            </a:r>
            <a:r>
              <a:rPr lang="en-US" altLang="zh-CN" sz="3200">
                <a:solidFill>
                  <a:schemeClr val="bg1"/>
                </a:solidFill>
              </a:rPr>
              <a:t>(</a:t>
            </a:r>
            <a:r>
              <a:rPr lang="en-US" sz="3200">
                <a:solidFill>
                  <a:schemeClr val="bg1"/>
                </a:solidFill>
              </a:rPr>
              <a:t>死)</a:t>
            </a:r>
            <a:r>
              <a:rPr lang="zh-CN" altLang="en-US" sz="3200">
                <a:solidFill>
                  <a:schemeClr val="bg1"/>
                </a:solidFill>
              </a:rPr>
              <a:t> </a:t>
            </a:r>
            <a:r>
              <a:rPr lang="zh-CN" altLang="en-US" sz="1600">
                <a:solidFill>
                  <a:schemeClr val="bg1"/>
                </a:solidFill>
              </a:rPr>
              <a:t>弗</a:t>
            </a:r>
            <a:r>
              <a:rPr lang="en-US" altLang="zh-CN" sz="1600">
                <a:solidFill>
                  <a:schemeClr val="bg1"/>
                </a:solidFill>
              </a:rPr>
              <a:t>2:1-5</a:t>
            </a:r>
            <a:br>
              <a:rPr lang="en-US" altLang="zh-CN" sz="3200">
                <a:solidFill>
                  <a:schemeClr val="bg1"/>
                </a:solidFill>
              </a:rPr>
            </a:br>
            <a:r>
              <a:rPr lang="en-US" altLang="zh-CN" sz="1600">
                <a:solidFill>
                  <a:schemeClr val="bg1"/>
                </a:solidFill>
              </a:rPr>
              <a:t>death (seperation from God)</a:t>
            </a:r>
            <a:endParaRPr sz="1600">
              <a:solidFill>
                <a:schemeClr val="bg1"/>
              </a:solidFill>
            </a:endParaRPr>
          </a:p>
        </p:txBody>
      </p:sp>
      <p:pic>
        <p:nvPicPr>
          <p:cNvPr id="10" name="Picture 9">
            <a:extLst>
              <a:ext uri="{FF2B5EF4-FFF2-40B4-BE49-F238E27FC236}">
                <a16:creationId xmlns:a16="http://schemas.microsoft.com/office/drawing/2014/main" id="{B3B99A29-3F03-9AFE-AE6F-7E187C3E54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482" y="199504"/>
            <a:ext cx="887646" cy="887646"/>
          </a:xfrm>
          <a:prstGeom prst="rect">
            <a:avLst/>
          </a:prstGeom>
          <a:noFill/>
          <a:ln>
            <a:noFill/>
          </a:ln>
        </p:spPr>
      </p:pic>
      <p:pic>
        <p:nvPicPr>
          <p:cNvPr id="11" name="Picture 10" descr="A group of people in a line&#10;&#10;Description automatically generated with low confidence">
            <a:extLst>
              <a:ext uri="{FF2B5EF4-FFF2-40B4-BE49-F238E27FC236}">
                <a16:creationId xmlns:a16="http://schemas.microsoft.com/office/drawing/2014/main" id="{D2422889-F18C-9A9F-8F00-7768A1CBB2A3}"/>
              </a:ext>
            </a:extLst>
          </p:cNvPr>
          <p:cNvPicPr>
            <a:picLocks noChangeAspect="1"/>
          </p:cNvPicPr>
          <p:nvPr/>
        </p:nvPicPr>
        <p:blipFill>
          <a:blip r:embed="rId4"/>
          <a:stretch>
            <a:fillRect/>
          </a:stretch>
        </p:blipFill>
        <p:spPr>
          <a:xfrm>
            <a:off x="5629355" y="2713937"/>
            <a:ext cx="2817234" cy="1180555"/>
          </a:xfrm>
          <a:prstGeom prst="rect">
            <a:avLst/>
          </a:prstGeom>
        </p:spPr>
      </p:pic>
      <p:sp>
        <p:nvSpPr>
          <p:cNvPr id="12" name="TextBox 11">
            <a:extLst>
              <a:ext uri="{FF2B5EF4-FFF2-40B4-BE49-F238E27FC236}">
                <a16:creationId xmlns:a16="http://schemas.microsoft.com/office/drawing/2014/main" id="{64994AE6-18C4-8197-B152-C2E42651F5EA}"/>
              </a:ext>
            </a:extLst>
          </p:cNvPr>
          <p:cNvSpPr txBox="1"/>
          <p:nvPr/>
        </p:nvSpPr>
        <p:spPr>
          <a:xfrm>
            <a:off x="6099253" y="1158589"/>
            <a:ext cx="1877437" cy="1323439"/>
          </a:xfrm>
          <a:prstGeom prst="rect">
            <a:avLst/>
          </a:prstGeom>
          <a:noFill/>
        </p:spPr>
        <p:txBody>
          <a:bodyPr wrap="none" rtlCol="0">
            <a:spAutoFit/>
          </a:bodyPr>
          <a:lstStyle/>
          <a:p>
            <a:pPr algn="ctr"/>
            <a:r>
              <a:rPr lang="en-US" sz="6600">
                <a:solidFill>
                  <a:schemeClr val="bg1"/>
                </a:solidFill>
              </a:rPr>
              <a:t>撒旦</a:t>
            </a:r>
          </a:p>
          <a:p>
            <a:pPr algn="ctr"/>
            <a:r>
              <a:rPr lang="en-US">
                <a:solidFill>
                  <a:schemeClr val="bg1"/>
                </a:solidFill>
              </a:rPr>
              <a:t>Satan </a:t>
            </a:r>
          </a:p>
        </p:txBody>
      </p:sp>
      <p:pic>
        <p:nvPicPr>
          <p:cNvPr id="13" name="Picture 12">
            <a:extLst>
              <a:ext uri="{FF2B5EF4-FFF2-40B4-BE49-F238E27FC236}">
                <a16:creationId xmlns:a16="http://schemas.microsoft.com/office/drawing/2014/main" id="{4A4DBE2E-ECA4-BC71-DC7A-CB4CF671C8C8}"/>
              </a:ext>
            </a:extLst>
          </p:cNvPr>
          <p:cNvPicPr>
            <a:picLocks noChangeAspect="1"/>
          </p:cNvPicPr>
          <p:nvPr/>
        </p:nvPicPr>
        <p:blipFill>
          <a:blip r:embed="rId5"/>
          <a:stretch>
            <a:fillRect/>
          </a:stretch>
        </p:blipFill>
        <p:spPr>
          <a:xfrm>
            <a:off x="3778619" y="0"/>
            <a:ext cx="1306459" cy="5143500"/>
          </a:xfrm>
          <a:prstGeom prst="rect">
            <a:avLst/>
          </a:prstGeom>
        </p:spPr>
      </p:pic>
      <p:sp>
        <p:nvSpPr>
          <p:cNvPr id="14" name="TextBox 13">
            <a:extLst>
              <a:ext uri="{FF2B5EF4-FFF2-40B4-BE49-F238E27FC236}">
                <a16:creationId xmlns:a16="http://schemas.microsoft.com/office/drawing/2014/main" id="{0AFEA44C-1518-5C9B-E713-F14FA96CD893}"/>
              </a:ext>
            </a:extLst>
          </p:cNvPr>
          <p:cNvSpPr txBox="1"/>
          <p:nvPr/>
        </p:nvSpPr>
        <p:spPr>
          <a:xfrm>
            <a:off x="1339164" y="1158590"/>
            <a:ext cx="1031051" cy="1323439"/>
          </a:xfrm>
          <a:prstGeom prst="rect">
            <a:avLst/>
          </a:prstGeom>
          <a:noFill/>
        </p:spPr>
        <p:txBody>
          <a:bodyPr wrap="none" rtlCol="0">
            <a:spAutoFit/>
          </a:bodyPr>
          <a:lstStyle/>
          <a:p>
            <a:pPr algn="ctr"/>
            <a:r>
              <a:rPr lang="en-US" sz="6600"/>
              <a:t>神</a:t>
            </a:r>
          </a:p>
          <a:p>
            <a:pPr algn="ctr"/>
            <a:r>
              <a:rPr lang="en-US"/>
              <a:t>God </a:t>
            </a:r>
          </a:p>
        </p:txBody>
      </p:sp>
    </p:spTree>
    <p:extLst>
      <p:ext uri="{BB962C8B-B14F-4D97-AF65-F5344CB8AC3E}">
        <p14:creationId xmlns:p14="http://schemas.microsoft.com/office/powerpoint/2010/main" val="27101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1834358" y="118806"/>
            <a:ext cx="7174469" cy="841800"/>
          </a:xfrm>
          <a:prstGeom prst="rect">
            <a:avLst/>
          </a:prstGeom>
        </p:spPr>
        <p:txBody>
          <a:bodyPr spcFirstLastPara="1" wrap="square" lIns="91425" tIns="91425" rIns="91425" bIns="91425" anchor="t" anchorCtr="0">
            <a:noAutofit/>
          </a:bodyPr>
          <a:lstStyle/>
          <a:p>
            <a:r>
              <a:rPr lang="zh-CN" altLang="en-US">
                <a:solidFill>
                  <a:schemeClr val="bg2">
                    <a:lumMod val="50000"/>
                  </a:schemeClr>
                </a:solidFill>
              </a:rPr>
              <a:t>神应许拯救</a:t>
            </a:r>
            <a:endParaRPr>
              <a:solidFill>
                <a:schemeClr val="bg2">
                  <a:lumMod val="50000"/>
                </a:schemeClr>
              </a:solidFill>
            </a:endParaRPr>
          </a:p>
        </p:txBody>
      </p:sp>
      <p:sp>
        <p:nvSpPr>
          <p:cNvPr id="287" name="Google Shape;287;p46"/>
          <p:cNvSpPr txBox="1">
            <a:spLocks noGrp="1"/>
          </p:cNvSpPr>
          <p:nvPr>
            <p:ph type="subTitle" idx="1"/>
          </p:nvPr>
        </p:nvSpPr>
        <p:spPr>
          <a:xfrm>
            <a:off x="1905467" y="960606"/>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promised redemption </a:t>
            </a:r>
          </a:p>
        </p:txBody>
      </p:sp>
      <p:pic>
        <p:nvPicPr>
          <p:cNvPr id="4" name="Picture 3">
            <a:extLst>
              <a:ext uri="{FF2B5EF4-FFF2-40B4-BE49-F238E27FC236}">
                <a16:creationId xmlns:a16="http://schemas.microsoft.com/office/drawing/2014/main" id="{8C45B734-C609-93B6-DF58-F5DAA46EA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 t="17300" r="36" b="-8276"/>
          <a:stretch/>
        </p:blipFill>
        <p:spPr bwMode="auto">
          <a:xfrm>
            <a:off x="3327828" y="3626298"/>
            <a:ext cx="2417369" cy="1664685"/>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177C06B-F8AD-5198-7D5D-4D8A542D47EA}"/>
              </a:ext>
            </a:extLst>
          </p:cNvPr>
          <p:cNvSpPr txBox="1"/>
          <p:nvPr/>
        </p:nvSpPr>
        <p:spPr>
          <a:xfrm>
            <a:off x="112525" y="1997947"/>
            <a:ext cx="9098983" cy="1477328"/>
          </a:xfrm>
          <a:prstGeom prst="rect">
            <a:avLst/>
          </a:prstGeom>
          <a:noFill/>
        </p:spPr>
        <p:txBody>
          <a:bodyPr wrap="square">
            <a:spAutoFit/>
          </a:bodyPr>
          <a:lstStyle/>
          <a:p>
            <a:pPr>
              <a:lnSpc>
                <a:spcPct val="150000"/>
              </a:lnSpc>
            </a:pPr>
            <a:r>
              <a:rPr lang="en-US" sz="2400"/>
              <a:t>创 3:15 </a:t>
            </a:r>
            <a:endParaRPr lang="en-US" altLang="zh-CN" sz="2400"/>
          </a:p>
          <a:p>
            <a:pPr>
              <a:lnSpc>
                <a:spcPct val="150000"/>
              </a:lnSpc>
            </a:pPr>
            <a:r>
              <a:rPr lang="en-US" sz="2400"/>
              <a:t> </a:t>
            </a:r>
            <a:r>
              <a:rPr lang="en-US" altLang="zh-CN" sz="2400"/>
              <a:t>... </a:t>
            </a:r>
            <a:r>
              <a:rPr lang="zh-CN" altLang="en-US" sz="2800">
                <a:highlight>
                  <a:srgbClr val="FFFF00"/>
                </a:highlight>
              </a:rPr>
              <a:t>女人的後裔</a:t>
            </a:r>
            <a:r>
              <a:rPr lang="zh-CN" altLang="en-US" sz="2800"/>
              <a:t>要伤</a:t>
            </a:r>
            <a:r>
              <a:rPr lang="zh-CN" altLang="en-US" sz="2800">
                <a:highlight>
                  <a:srgbClr val="00FFFF"/>
                </a:highlight>
              </a:rPr>
              <a:t>你</a:t>
            </a:r>
            <a:r>
              <a:rPr lang="en-US" altLang="zh-CN" sz="2800">
                <a:highlight>
                  <a:srgbClr val="00FFFF"/>
                </a:highlight>
              </a:rPr>
              <a:t>(</a:t>
            </a:r>
            <a:r>
              <a:rPr lang="zh-CN" altLang="en-US" sz="2800">
                <a:highlight>
                  <a:srgbClr val="00FFFF"/>
                </a:highlight>
              </a:rPr>
              <a:t>蛇）</a:t>
            </a:r>
            <a:r>
              <a:rPr lang="zh-CN" altLang="en-US" sz="2800"/>
              <a:t>的头；</a:t>
            </a:r>
            <a:r>
              <a:rPr lang="zh-CN" altLang="en-US" sz="2800">
                <a:highlight>
                  <a:srgbClr val="00FFFF"/>
                </a:highlight>
              </a:rPr>
              <a:t>你</a:t>
            </a:r>
            <a:r>
              <a:rPr lang="en-US" altLang="zh-CN" sz="2800">
                <a:highlight>
                  <a:srgbClr val="00FFFF"/>
                </a:highlight>
              </a:rPr>
              <a:t>(</a:t>
            </a:r>
            <a:r>
              <a:rPr lang="zh-CN" altLang="en-US" sz="2800">
                <a:highlight>
                  <a:srgbClr val="00FFFF"/>
                </a:highlight>
              </a:rPr>
              <a:t>蛇）</a:t>
            </a:r>
            <a:r>
              <a:rPr lang="zh-CN" altLang="en-US" sz="2800"/>
              <a:t>要伤</a:t>
            </a:r>
            <a:r>
              <a:rPr lang="zh-CN" altLang="en-US" sz="2800">
                <a:highlight>
                  <a:srgbClr val="FFFF00"/>
                </a:highlight>
              </a:rPr>
              <a:t>他的脚跟</a:t>
            </a:r>
            <a:r>
              <a:rPr lang="zh-CN" altLang="en-US" sz="2400"/>
              <a:t>。</a:t>
            </a:r>
          </a:p>
          <a:p>
            <a:endParaRPr lang="en-US" sz="1200"/>
          </a:p>
        </p:txBody>
      </p:sp>
      <p:sp>
        <p:nvSpPr>
          <p:cNvPr id="9" name="TextBox 8">
            <a:extLst>
              <a:ext uri="{FF2B5EF4-FFF2-40B4-BE49-F238E27FC236}">
                <a16:creationId xmlns:a16="http://schemas.microsoft.com/office/drawing/2014/main" id="{A5E48978-5AA7-FC82-FFA0-829A68DDA392}"/>
              </a:ext>
            </a:extLst>
          </p:cNvPr>
          <p:cNvSpPr txBox="1"/>
          <p:nvPr/>
        </p:nvSpPr>
        <p:spPr>
          <a:xfrm>
            <a:off x="5819536" y="4075367"/>
            <a:ext cx="3324464" cy="1169551"/>
          </a:xfrm>
          <a:prstGeom prst="rect">
            <a:avLst/>
          </a:prstGeom>
          <a:noFill/>
        </p:spPr>
        <p:txBody>
          <a:bodyPr wrap="square">
            <a:spAutoFit/>
          </a:bodyPr>
          <a:lstStyle/>
          <a:p>
            <a:pPr algn="l"/>
            <a:r>
              <a:rPr lang="en-SG" b="1" i="0" u="sng" strike="noStrike">
                <a:solidFill>
                  <a:srgbClr val="238554"/>
                </a:solidFill>
                <a:effectLst/>
                <a:latin typeface="Helvetica Neue" panose="02000503000000020004" pitchFamily="2" charset="0"/>
                <a:hlinkClick r:id="rId4"/>
              </a:rPr>
              <a:t>Gen 3:15</a:t>
            </a:r>
            <a:r>
              <a:rPr lang="en-SG" b="0" i="0" u="none" strike="noStrike">
                <a:solidFill>
                  <a:srgbClr val="0071EE"/>
                </a:solidFill>
                <a:effectLst/>
                <a:latin typeface="Helvetica Neue" panose="02000503000000020004" pitchFamily="2" charset="0"/>
                <a:hlinkClick r:id="rId4"/>
              </a:rPr>
              <a:t> </a:t>
            </a:r>
            <a:r>
              <a:rPr lang="en-SG" b="0" i="0" u="none" strike="noStrike">
                <a:solidFill>
                  <a:srgbClr val="202638"/>
                </a:solidFill>
                <a:effectLst/>
                <a:latin typeface="Helvetica Neue" panose="02000503000000020004" pitchFamily="2" charset="0"/>
              </a:rPr>
              <a:t> ... </a:t>
            </a:r>
            <a:r>
              <a:rPr lang="en-SG" b="0" i="0" u="none" strike="noStrike">
                <a:solidFill>
                  <a:srgbClr val="202638"/>
                </a:solidFill>
                <a:effectLst/>
                <a:highlight>
                  <a:srgbClr val="FFFF00"/>
                </a:highlight>
                <a:latin typeface="Helvetica Neue" panose="02000503000000020004" pitchFamily="2" charset="0"/>
              </a:rPr>
              <a:t>he</a:t>
            </a:r>
            <a:r>
              <a:rPr lang="en-SG" b="0" i="0" u="none" strike="noStrike">
                <a:solidFill>
                  <a:srgbClr val="202638"/>
                </a:solidFill>
                <a:effectLst/>
                <a:latin typeface="Helvetica Neue" panose="02000503000000020004" pitchFamily="2" charset="0"/>
              </a:rPr>
              <a:t> shall bruise your</a:t>
            </a:r>
            <a:r>
              <a:rPr lang="zh-CN" altLang="en-US" b="0" i="0" u="none" strike="noStrike">
                <a:solidFill>
                  <a:srgbClr val="202638"/>
                </a:solidFill>
                <a:effectLst/>
                <a:latin typeface="Helvetica Neue" panose="02000503000000020004" pitchFamily="2" charset="0"/>
              </a:rPr>
              <a:t> （</a:t>
            </a:r>
            <a:r>
              <a:rPr lang="en-US" altLang="zh-CN" b="0" i="0" u="none" strike="noStrike">
                <a:solidFill>
                  <a:srgbClr val="202638"/>
                </a:solidFill>
                <a:effectLst/>
                <a:latin typeface="Helvetica Neue" panose="02000503000000020004" pitchFamily="2" charset="0"/>
              </a:rPr>
              <a:t>serpent</a:t>
            </a:r>
            <a:r>
              <a:rPr lang="zh-CN" altLang="en-US" b="0" i="0" u="none" strike="noStrike">
                <a:solidFill>
                  <a:srgbClr val="202638"/>
                </a:solidFill>
                <a:effectLst/>
                <a:latin typeface="Helvetica Neue" panose="02000503000000020004" pitchFamily="2" charset="0"/>
              </a:rPr>
              <a:t>）</a:t>
            </a:r>
            <a:r>
              <a:rPr lang="en-SG" b="0" i="0" u="none" strike="noStrike">
                <a:solidFill>
                  <a:srgbClr val="202638"/>
                </a:solidFill>
                <a:effectLst/>
                <a:latin typeface="Helvetica Neue" panose="02000503000000020004" pitchFamily="2" charset="0"/>
              </a:rPr>
              <a:t> head, and you</a:t>
            </a:r>
            <a:r>
              <a:rPr lang="zh-CN" altLang="en-US" b="0" i="0" u="none" strike="noStrike">
                <a:solidFill>
                  <a:srgbClr val="202638"/>
                </a:solidFill>
                <a:effectLst/>
                <a:latin typeface="Helvetica Neue" panose="02000503000000020004" pitchFamily="2" charset="0"/>
              </a:rPr>
              <a:t>（</a:t>
            </a:r>
            <a:r>
              <a:rPr lang="en-US" altLang="zh-CN" b="0" i="0" u="none" strike="noStrike">
                <a:solidFill>
                  <a:srgbClr val="202638"/>
                </a:solidFill>
                <a:effectLst/>
                <a:latin typeface="Helvetica Neue" panose="02000503000000020004" pitchFamily="2" charset="0"/>
              </a:rPr>
              <a:t>serpent</a:t>
            </a:r>
            <a:r>
              <a:rPr lang="zh-CN" altLang="en-US" b="0" i="0" u="none" strike="noStrike">
                <a:solidFill>
                  <a:srgbClr val="202638"/>
                </a:solidFill>
                <a:effectLst/>
                <a:latin typeface="Helvetica Neue" panose="02000503000000020004" pitchFamily="2" charset="0"/>
              </a:rPr>
              <a:t>）</a:t>
            </a:r>
            <a:r>
              <a:rPr lang="en-SG" b="0" i="0" u="none" strike="noStrike">
                <a:solidFill>
                  <a:srgbClr val="202638"/>
                </a:solidFill>
                <a:effectLst/>
                <a:latin typeface="Helvetica Neue" panose="02000503000000020004" pitchFamily="2" charset="0"/>
              </a:rPr>
              <a:t> shall bruise </a:t>
            </a:r>
            <a:r>
              <a:rPr lang="en-SG" b="0" i="0" u="none" strike="noStrike">
                <a:solidFill>
                  <a:srgbClr val="202638"/>
                </a:solidFill>
                <a:effectLst/>
                <a:highlight>
                  <a:srgbClr val="FFFF00"/>
                </a:highlight>
                <a:latin typeface="Helvetica Neue" panose="02000503000000020004" pitchFamily="2" charset="0"/>
              </a:rPr>
              <a:t>his</a:t>
            </a:r>
            <a:r>
              <a:rPr lang="en-SG" b="0" i="0" u="none" strike="noStrike">
                <a:solidFill>
                  <a:srgbClr val="202638"/>
                </a:solidFill>
                <a:effectLst/>
                <a:latin typeface="Helvetica Neue" panose="02000503000000020004" pitchFamily="2" charset="0"/>
              </a:rPr>
              <a:t> heel.”</a:t>
            </a:r>
          </a:p>
          <a:p>
            <a:br>
              <a:rPr lang="en-SG"/>
            </a:br>
            <a:endParaRPr lang="en-US"/>
          </a:p>
        </p:txBody>
      </p:sp>
      <p:pic>
        <p:nvPicPr>
          <p:cNvPr id="3" name="Picture 2">
            <a:extLst>
              <a:ext uri="{FF2B5EF4-FFF2-40B4-BE49-F238E27FC236}">
                <a16:creationId xmlns:a16="http://schemas.microsoft.com/office/drawing/2014/main" id="{DF6EF12A-8154-4536-A352-D5CE472413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49737" r="-10810"/>
          <a:stretch/>
        </p:blipFill>
        <p:spPr bwMode="auto">
          <a:xfrm>
            <a:off x="1062866" y="3626273"/>
            <a:ext cx="2545954" cy="1479685"/>
          </a:xfrm>
          <a:prstGeom prst="rect">
            <a:avLst/>
          </a:prstGeom>
          <a:noFill/>
          <a:ln>
            <a:noFill/>
          </a:ln>
        </p:spPr>
      </p:pic>
      <p:pic>
        <p:nvPicPr>
          <p:cNvPr id="2" name="Picture 1">
            <a:extLst>
              <a:ext uri="{FF2B5EF4-FFF2-40B4-BE49-F238E27FC236}">
                <a16:creationId xmlns:a16="http://schemas.microsoft.com/office/drawing/2014/main" id="{71E94FF0-00A8-7EEB-3D07-B99E591CCA96}"/>
              </a:ext>
            </a:extLst>
          </p:cNvPr>
          <p:cNvPicPr>
            <a:picLocks noChangeAspect="1"/>
          </p:cNvPicPr>
          <p:nvPr/>
        </p:nvPicPr>
        <p:blipFill>
          <a:blip r:embed="rId6"/>
          <a:stretch>
            <a:fillRect/>
          </a:stretch>
        </p:blipFill>
        <p:spPr>
          <a:xfrm>
            <a:off x="2708103" y="3643286"/>
            <a:ext cx="1165112" cy="1479686"/>
          </a:xfrm>
          <a:prstGeom prst="rect">
            <a:avLst/>
          </a:prstGeom>
        </p:spPr>
      </p:pic>
    </p:spTree>
    <p:extLst>
      <p:ext uri="{BB962C8B-B14F-4D97-AF65-F5344CB8AC3E}">
        <p14:creationId xmlns:p14="http://schemas.microsoft.com/office/powerpoint/2010/main" val="1968885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984765" y="0"/>
            <a:ext cx="7174469" cy="1900991"/>
          </a:xfrm>
          <a:prstGeom prst="rect">
            <a:avLst/>
          </a:prstGeom>
        </p:spPr>
        <p:txBody>
          <a:bodyPr spcFirstLastPara="1" wrap="square" lIns="91425" tIns="91425" rIns="91425" bIns="91425" anchor="t" anchorCtr="0">
            <a:noAutofit/>
          </a:bodyPr>
          <a:lstStyle/>
          <a:p>
            <a:pPr algn="ctr">
              <a:lnSpc>
                <a:spcPct val="150000"/>
              </a:lnSpc>
            </a:pPr>
            <a:r>
              <a:rPr lang="zh-CN" altLang="en-US" sz="3600">
                <a:solidFill>
                  <a:schemeClr val="tx1"/>
                </a:solidFill>
                <a:highlight>
                  <a:srgbClr val="FFFF00"/>
                </a:highlight>
              </a:rPr>
              <a:t>神救赎背叛的亚当与夏娃</a:t>
            </a:r>
            <a:br>
              <a:rPr lang="en-SG" altLang="zh-CN" sz="3600">
                <a:solidFill>
                  <a:schemeClr val="bg2">
                    <a:lumMod val="50000"/>
                  </a:schemeClr>
                </a:solidFill>
              </a:rPr>
            </a:br>
            <a:r>
              <a:rPr lang="zh-CN" altLang="en-US" sz="3600">
                <a:solidFill>
                  <a:schemeClr val="bg2">
                    <a:lumMod val="50000"/>
                  </a:schemeClr>
                </a:solidFill>
              </a:rPr>
              <a:t>（福音的开始）</a:t>
            </a:r>
            <a:endParaRPr sz="3600">
              <a:solidFill>
                <a:schemeClr val="bg2">
                  <a:lumMod val="50000"/>
                </a:schemeClr>
              </a:solidFill>
            </a:endParaRPr>
          </a:p>
        </p:txBody>
      </p:sp>
      <p:sp>
        <p:nvSpPr>
          <p:cNvPr id="287" name="Google Shape;287;p46"/>
          <p:cNvSpPr txBox="1">
            <a:spLocks noGrp="1"/>
          </p:cNvSpPr>
          <p:nvPr>
            <p:ph type="subTitle" idx="1"/>
          </p:nvPr>
        </p:nvSpPr>
        <p:spPr>
          <a:xfrm>
            <a:off x="2194955" y="1846933"/>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promised redemptive grace </a:t>
            </a:r>
            <a:r>
              <a:rPr lang="zh-CN" altLang="en-US"/>
              <a:t>（</a:t>
            </a:r>
            <a:r>
              <a:rPr lang="en-US" altLang="zh-CN"/>
              <a:t>promised gospel) </a:t>
            </a:r>
            <a:endParaRPr lang="en-SG"/>
          </a:p>
        </p:txBody>
      </p:sp>
      <p:pic>
        <p:nvPicPr>
          <p:cNvPr id="2" name="Picture 1">
            <a:extLst>
              <a:ext uri="{FF2B5EF4-FFF2-40B4-BE49-F238E27FC236}">
                <a16:creationId xmlns:a16="http://schemas.microsoft.com/office/drawing/2014/main" id="{AD02D401-741F-23C4-C78E-D379FF05DD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9737" r="-10810"/>
          <a:stretch/>
        </p:blipFill>
        <p:spPr bwMode="auto">
          <a:xfrm>
            <a:off x="5879253" y="2767108"/>
            <a:ext cx="2812756" cy="1668289"/>
          </a:xfrm>
          <a:prstGeom prst="rect">
            <a:avLst/>
          </a:prstGeom>
          <a:noFill/>
          <a:ln>
            <a:noFill/>
          </a:ln>
        </p:spPr>
      </p:pic>
      <p:sp>
        <p:nvSpPr>
          <p:cNvPr id="5" name="TextBox 4">
            <a:extLst>
              <a:ext uri="{FF2B5EF4-FFF2-40B4-BE49-F238E27FC236}">
                <a16:creationId xmlns:a16="http://schemas.microsoft.com/office/drawing/2014/main" id="{6E155FC6-5D27-CF64-AE19-FF135DB16810}"/>
              </a:ext>
            </a:extLst>
          </p:cNvPr>
          <p:cNvSpPr txBox="1"/>
          <p:nvPr/>
        </p:nvSpPr>
        <p:spPr>
          <a:xfrm>
            <a:off x="5815050" y="4568839"/>
            <a:ext cx="4572000" cy="369332"/>
          </a:xfrm>
          <a:prstGeom prst="rect">
            <a:avLst/>
          </a:prstGeom>
          <a:noFill/>
        </p:spPr>
        <p:txBody>
          <a:bodyPr wrap="square">
            <a:spAutoFit/>
          </a:bodyPr>
          <a:lstStyle/>
          <a:p>
            <a:r>
              <a:rPr lang="zh-CN" altLang="en-US" sz="1800" b="0" i="0" u="none" strike="noStrike">
                <a:solidFill>
                  <a:srgbClr val="202638"/>
                </a:solidFill>
                <a:effectLst/>
                <a:latin typeface="Helvetica Neue" panose="02000503000000020004" pitchFamily="2" charset="0"/>
              </a:rPr>
              <a:t>有一</a:t>
            </a:r>
            <a:r>
              <a:rPr lang="zh-CN" altLang="en-US" sz="1800" b="0" i="0" u="none" strike="noStrike">
                <a:solidFill>
                  <a:srgbClr val="000000"/>
                </a:solidFill>
                <a:effectLst/>
                <a:latin typeface="Helvetica Neue" panose="02000503000000020004" pitchFamily="2" charset="0"/>
              </a:rPr>
              <a:t>婴孩为我们</a:t>
            </a:r>
            <a:r>
              <a:rPr lang="zh-CN" altLang="en-US" sz="1800" b="0" i="0" u="none" strike="noStrike">
                <a:solidFill>
                  <a:srgbClr val="202638"/>
                </a:solidFill>
                <a:effectLst/>
                <a:latin typeface="Helvetica Neue" panose="02000503000000020004" pitchFamily="2" charset="0"/>
              </a:rPr>
              <a:t>而生 赛</a:t>
            </a:r>
            <a:r>
              <a:rPr lang="en-US" altLang="zh-CN" sz="1800" b="0" i="0" u="none" strike="noStrike">
                <a:solidFill>
                  <a:srgbClr val="202638"/>
                </a:solidFill>
                <a:effectLst/>
                <a:latin typeface="Helvetica Neue" panose="02000503000000020004" pitchFamily="2" charset="0"/>
              </a:rPr>
              <a:t>9:6</a:t>
            </a:r>
            <a:endParaRPr lang="en-US" sz="1800"/>
          </a:p>
        </p:txBody>
      </p:sp>
      <p:sp>
        <p:nvSpPr>
          <p:cNvPr id="7" name="TextBox 6">
            <a:extLst>
              <a:ext uri="{FF2B5EF4-FFF2-40B4-BE49-F238E27FC236}">
                <a16:creationId xmlns:a16="http://schemas.microsoft.com/office/drawing/2014/main" id="{259C6021-4781-15E3-3B45-D0D2D018D7E5}"/>
              </a:ext>
            </a:extLst>
          </p:cNvPr>
          <p:cNvSpPr txBox="1"/>
          <p:nvPr/>
        </p:nvSpPr>
        <p:spPr>
          <a:xfrm>
            <a:off x="5879253" y="4835723"/>
            <a:ext cx="4572000" cy="307777"/>
          </a:xfrm>
          <a:prstGeom prst="rect">
            <a:avLst/>
          </a:prstGeom>
          <a:noFill/>
        </p:spPr>
        <p:txBody>
          <a:bodyPr wrap="square">
            <a:spAutoFit/>
          </a:bodyPr>
          <a:lstStyle/>
          <a:p>
            <a:r>
              <a:rPr lang="en-SG" b="0" i="0" u="none" strike="noStrike">
                <a:solidFill>
                  <a:srgbClr val="202638"/>
                </a:solidFill>
                <a:effectLst/>
                <a:latin typeface="Helvetica Neue" panose="02000503000000020004" pitchFamily="2" charset="0"/>
              </a:rPr>
              <a:t>For to us a child is born</a:t>
            </a:r>
            <a:r>
              <a:rPr lang="zh-CN" altLang="en-US" b="0" i="0" u="none" strike="noStrike">
                <a:solidFill>
                  <a:srgbClr val="202638"/>
                </a:solidFill>
                <a:effectLst/>
                <a:latin typeface="Helvetica Neue" panose="02000503000000020004" pitchFamily="2" charset="0"/>
              </a:rPr>
              <a:t> </a:t>
            </a:r>
            <a:r>
              <a:rPr lang="en-US" altLang="zh-CN" b="0" i="0" u="none" strike="noStrike">
                <a:solidFill>
                  <a:srgbClr val="202638"/>
                </a:solidFill>
                <a:effectLst/>
                <a:latin typeface="Helvetica Neue" panose="02000503000000020004" pitchFamily="2" charset="0"/>
              </a:rPr>
              <a:t>Isa9:6</a:t>
            </a:r>
            <a:endParaRPr lang="en-US"/>
          </a:p>
        </p:txBody>
      </p:sp>
      <p:pic>
        <p:nvPicPr>
          <p:cNvPr id="3" name="Picture 2">
            <a:extLst>
              <a:ext uri="{FF2B5EF4-FFF2-40B4-BE49-F238E27FC236}">
                <a16:creationId xmlns:a16="http://schemas.microsoft.com/office/drawing/2014/main" id="{37B1CD5D-96DD-F6C5-6B50-694107BB20A4}"/>
              </a:ext>
            </a:extLst>
          </p:cNvPr>
          <p:cNvPicPr>
            <a:picLocks noChangeAspect="1"/>
          </p:cNvPicPr>
          <p:nvPr/>
        </p:nvPicPr>
        <p:blipFill>
          <a:blip r:embed="rId4"/>
          <a:stretch>
            <a:fillRect/>
          </a:stretch>
        </p:blipFill>
        <p:spPr>
          <a:xfrm>
            <a:off x="181539" y="2641740"/>
            <a:ext cx="1386004" cy="1938318"/>
          </a:xfrm>
          <a:prstGeom prst="rect">
            <a:avLst/>
          </a:prstGeom>
        </p:spPr>
      </p:pic>
      <p:sp>
        <p:nvSpPr>
          <p:cNvPr id="4" name="TextBox 3">
            <a:extLst>
              <a:ext uri="{FF2B5EF4-FFF2-40B4-BE49-F238E27FC236}">
                <a16:creationId xmlns:a16="http://schemas.microsoft.com/office/drawing/2014/main" id="{163B94C5-5AAA-3C78-5A02-7AA632B5B1EB}"/>
              </a:ext>
            </a:extLst>
          </p:cNvPr>
          <p:cNvSpPr txBox="1"/>
          <p:nvPr/>
        </p:nvSpPr>
        <p:spPr>
          <a:xfrm>
            <a:off x="241414" y="4662664"/>
            <a:ext cx="1082348" cy="523220"/>
          </a:xfrm>
          <a:prstGeom prst="rect">
            <a:avLst/>
          </a:prstGeom>
          <a:noFill/>
        </p:spPr>
        <p:txBody>
          <a:bodyPr wrap="none" rtlCol="0">
            <a:spAutoFit/>
          </a:bodyPr>
          <a:lstStyle/>
          <a:p>
            <a:r>
              <a:rPr lang="en-US"/>
              <a:t>神制的皮衣</a:t>
            </a:r>
          </a:p>
          <a:p>
            <a:r>
              <a:rPr lang="en-US"/>
              <a:t>创</a:t>
            </a:r>
            <a:r>
              <a:rPr lang="en-US" altLang="zh-CN"/>
              <a:t>3:21</a:t>
            </a:r>
            <a:endParaRPr lang="en-US"/>
          </a:p>
        </p:txBody>
      </p:sp>
      <p:sp>
        <p:nvSpPr>
          <p:cNvPr id="6" name="TextBox 5">
            <a:extLst>
              <a:ext uri="{FF2B5EF4-FFF2-40B4-BE49-F238E27FC236}">
                <a16:creationId xmlns:a16="http://schemas.microsoft.com/office/drawing/2014/main" id="{2B1B51C9-D8BF-7EDE-4D1E-220DE42F230D}"/>
              </a:ext>
            </a:extLst>
          </p:cNvPr>
          <p:cNvSpPr txBox="1"/>
          <p:nvPr/>
        </p:nvSpPr>
        <p:spPr>
          <a:xfrm>
            <a:off x="2159440" y="2843769"/>
            <a:ext cx="1769101" cy="1323439"/>
          </a:xfrm>
          <a:prstGeom prst="rect">
            <a:avLst/>
          </a:prstGeom>
          <a:noFill/>
        </p:spPr>
        <p:txBody>
          <a:bodyPr wrap="square" rtlCol="0">
            <a:spAutoFit/>
          </a:bodyPr>
          <a:lstStyle/>
          <a:p>
            <a:pPr algn="ctr"/>
            <a:r>
              <a:rPr lang="en-US" sz="2000"/>
              <a:t>亚当与夏娃</a:t>
            </a:r>
          </a:p>
          <a:p>
            <a:pPr algn="ctr"/>
            <a:r>
              <a:rPr lang="en-US" sz="2000"/>
              <a:t>期盼</a:t>
            </a:r>
          </a:p>
          <a:p>
            <a:pPr algn="ctr"/>
            <a:r>
              <a:rPr lang="en-US" sz="2000"/>
              <a:t>那要来的孩子</a:t>
            </a:r>
            <a:r>
              <a:rPr lang="zh-CN" altLang="en-US" sz="2000"/>
              <a:t>（后裔）</a:t>
            </a:r>
            <a:endParaRPr lang="en-US" sz="2000"/>
          </a:p>
        </p:txBody>
      </p:sp>
      <p:sp>
        <p:nvSpPr>
          <p:cNvPr id="9" name="TextBox 8">
            <a:extLst>
              <a:ext uri="{FF2B5EF4-FFF2-40B4-BE49-F238E27FC236}">
                <a16:creationId xmlns:a16="http://schemas.microsoft.com/office/drawing/2014/main" id="{CF328B18-A5DF-1EC7-90F4-96A69E8A87BF}"/>
              </a:ext>
            </a:extLst>
          </p:cNvPr>
          <p:cNvSpPr txBox="1"/>
          <p:nvPr/>
        </p:nvSpPr>
        <p:spPr>
          <a:xfrm>
            <a:off x="2301302" y="4653469"/>
            <a:ext cx="1627239" cy="523220"/>
          </a:xfrm>
          <a:prstGeom prst="rect">
            <a:avLst/>
          </a:prstGeom>
          <a:noFill/>
        </p:spPr>
        <p:txBody>
          <a:bodyPr wrap="square">
            <a:spAutoFit/>
          </a:bodyPr>
          <a:lstStyle/>
          <a:p>
            <a:r>
              <a:rPr lang="en-US"/>
              <a:t>Adam and Eve</a:t>
            </a:r>
          </a:p>
          <a:p>
            <a:r>
              <a:rPr lang="en-US"/>
              <a:t>Expectant child</a:t>
            </a:r>
          </a:p>
        </p:txBody>
      </p:sp>
      <p:sp>
        <p:nvSpPr>
          <p:cNvPr id="10" name="TextBox 9">
            <a:extLst>
              <a:ext uri="{FF2B5EF4-FFF2-40B4-BE49-F238E27FC236}">
                <a16:creationId xmlns:a16="http://schemas.microsoft.com/office/drawing/2014/main" id="{66BF3815-C689-BEF0-280C-A77C30772A00}"/>
              </a:ext>
            </a:extLst>
          </p:cNvPr>
          <p:cNvSpPr txBox="1"/>
          <p:nvPr/>
        </p:nvSpPr>
        <p:spPr>
          <a:xfrm>
            <a:off x="2254657" y="4261082"/>
            <a:ext cx="1769101" cy="307777"/>
          </a:xfrm>
          <a:prstGeom prst="rect">
            <a:avLst/>
          </a:prstGeom>
          <a:noFill/>
        </p:spPr>
        <p:txBody>
          <a:bodyPr wrap="square">
            <a:spAutoFit/>
          </a:bodyPr>
          <a:lstStyle/>
          <a:p>
            <a:r>
              <a:rPr lang="en-US"/>
              <a:t>创</a:t>
            </a:r>
            <a:r>
              <a:rPr lang="en-US" altLang="zh-CN"/>
              <a:t>3:20</a:t>
            </a:r>
            <a:r>
              <a:rPr lang="zh-CN" altLang="en-US"/>
              <a:t>、</a:t>
            </a:r>
            <a:r>
              <a:rPr lang="en-US" altLang="zh-CN"/>
              <a:t>4:1</a:t>
            </a:r>
            <a:r>
              <a:rPr lang="zh-CN" altLang="en-US"/>
              <a:t>、</a:t>
            </a:r>
            <a:r>
              <a:rPr lang="en-US" altLang="zh-CN"/>
              <a:t>4:25</a:t>
            </a:r>
            <a:r>
              <a:rPr lang="zh-CN" altLang="en-US"/>
              <a:t>、</a:t>
            </a:r>
            <a:endParaRPr lang="en-US"/>
          </a:p>
        </p:txBody>
      </p:sp>
      <p:sp>
        <p:nvSpPr>
          <p:cNvPr id="8" name="Right Arrow 7">
            <a:extLst>
              <a:ext uri="{FF2B5EF4-FFF2-40B4-BE49-F238E27FC236}">
                <a16:creationId xmlns:a16="http://schemas.microsoft.com/office/drawing/2014/main" id="{8C0FD7A9-015C-D819-1A2B-82E4AE5BCCFE}"/>
              </a:ext>
            </a:extLst>
          </p:cNvPr>
          <p:cNvSpPr/>
          <p:nvPr/>
        </p:nvSpPr>
        <p:spPr>
          <a:xfrm>
            <a:off x="4348679" y="2867926"/>
            <a:ext cx="1205653" cy="14666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期盼</a:t>
            </a:r>
          </a:p>
          <a:p>
            <a:pPr algn="ctr"/>
            <a:r>
              <a:rPr lang="en-US" sz="2000" b="1">
                <a:solidFill>
                  <a:schemeClr val="tx1"/>
                </a:solidFill>
              </a:rPr>
              <a:t>等候</a:t>
            </a:r>
          </a:p>
        </p:txBody>
      </p:sp>
    </p:spTree>
    <p:extLst>
      <p:ext uri="{BB962C8B-B14F-4D97-AF65-F5344CB8AC3E}">
        <p14:creationId xmlns:p14="http://schemas.microsoft.com/office/powerpoint/2010/main" val="1536354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1011FC-2EE5-52E5-E226-4DCB1EEF9A91}"/>
              </a:ext>
            </a:extLst>
          </p:cNvPr>
          <p:cNvSpPr>
            <a:spLocks noGrp="1"/>
          </p:cNvSpPr>
          <p:nvPr>
            <p:ph type="sldNum" sz="quarter" idx="12"/>
          </p:nvPr>
        </p:nvSpPr>
        <p:spPr/>
        <p:txBody>
          <a:bodyPr/>
          <a:lstStyle/>
          <a:p>
            <a:endParaRPr lang="en-US"/>
          </a:p>
        </p:txBody>
      </p:sp>
      <p:sp>
        <p:nvSpPr>
          <p:cNvPr id="14" name="TextBox 13">
            <a:extLst>
              <a:ext uri="{FF2B5EF4-FFF2-40B4-BE49-F238E27FC236}">
                <a16:creationId xmlns:a16="http://schemas.microsoft.com/office/drawing/2014/main" id="{93CBC628-E267-4036-02F7-83A33106AA51}"/>
              </a:ext>
            </a:extLst>
          </p:cNvPr>
          <p:cNvSpPr txBox="1"/>
          <p:nvPr/>
        </p:nvSpPr>
        <p:spPr>
          <a:xfrm>
            <a:off x="4377127" y="1289192"/>
            <a:ext cx="4557011" cy="1661993"/>
          </a:xfrm>
          <a:prstGeom prst="rect">
            <a:avLst/>
          </a:prstGeom>
          <a:noFill/>
        </p:spPr>
        <p:txBody>
          <a:bodyPr wrap="square">
            <a:spAutoFit/>
          </a:bodyPr>
          <a:lstStyle/>
          <a:p>
            <a:pPr>
              <a:lnSpc>
                <a:spcPct val="150000"/>
              </a:lnSpc>
            </a:pPr>
            <a:r>
              <a:rPr lang="zh-CN" altLang="en-US" sz="2800" b="0" i="0" u="none" strike="noStrike">
                <a:solidFill>
                  <a:srgbClr val="202638"/>
                </a:solidFill>
                <a:effectLst/>
                <a:highlight>
                  <a:srgbClr val="00FFFF"/>
                </a:highlight>
                <a:latin typeface="Helvetica Neue" panose="02000503000000020004" pitchFamily="2" charset="0"/>
              </a:rPr>
              <a:t>你</a:t>
            </a:r>
            <a:r>
              <a:rPr lang="en-US" altLang="zh-CN" sz="2800" b="0" i="0" u="none" strike="noStrike">
                <a:solidFill>
                  <a:srgbClr val="202638"/>
                </a:solidFill>
                <a:effectLst/>
                <a:highlight>
                  <a:srgbClr val="00FFFF"/>
                </a:highlight>
                <a:latin typeface="Helvetica Neue" panose="02000503000000020004" pitchFamily="2" charset="0"/>
              </a:rPr>
              <a:t>(</a:t>
            </a:r>
            <a:r>
              <a:rPr lang="zh-CN" altLang="en-US" sz="2800" b="0" i="0" u="none" strike="noStrike">
                <a:solidFill>
                  <a:srgbClr val="202638"/>
                </a:solidFill>
                <a:effectLst/>
                <a:highlight>
                  <a:srgbClr val="00FFFF"/>
                </a:highlight>
                <a:latin typeface="Helvetica Neue" panose="02000503000000020004" pitchFamily="2" charset="0"/>
              </a:rPr>
              <a:t>蛇）的後裔</a:t>
            </a:r>
            <a:r>
              <a:rPr lang="zh-CN" altLang="en-US" sz="2800" b="0" i="0" u="none" strike="noStrike">
                <a:solidFill>
                  <a:srgbClr val="202638"/>
                </a:solidFill>
                <a:effectLst/>
                <a:latin typeface="Helvetica Neue" panose="02000503000000020004" pitchFamily="2" charset="0"/>
              </a:rPr>
              <a:t>和</a:t>
            </a:r>
            <a:r>
              <a:rPr lang="zh-CN" altLang="en-US" sz="2800" b="0" i="0" u="none" strike="noStrike">
                <a:solidFill>
                  <a:srgbClr val="202638"/>
                </a:solidFill>
                <a:effectLst/>
                <a:highlight>
                  <a:srgbClr val="FFFF00"/>
                </a:highlight>
                <a:latin typeface="Helvetica Neue" panose="02000503000000020004" pitchFamily="2" charset="0"/>
              </a:rPr>
              <a:t>女人的後裔</a:t>
            </a:r>
            <a:r>
              <a:rPr lang="zh-CN" altLang="en-US" sz="2800" b="0" i="0" u="none" strike="noStrike">
                <a:solidFill>
                  <a:srgbClr val="202638"/>
                </a:solidFill>
                <a:effectLst/>
                <a:latin typeface="Helvetica Neue" panose="02000503000000020004" pitchFamily="2" charset="0"/>
              </a:rPr>
              <a:t>也彼此为仇 </a:t>
            </a:r>
          </a:p>
          <a:p>
            <a:r>
              <a:rPr lang="zh-CN" altLang="en-US" sz="1800" b="0" i="0" u="none" strike="noStrike">
                <a:solidFill>
                  <a:srgbClr val="202638"/>
                </a:solidFill>
                <a:effectLst/>
                <a:latin typeface="Helvetica Neue" panose="02000503000000020004" pitchFamily="2" charset="0"/>
              </a:rPr>
              <a:t>（创</a:t>
            </a:r>
            <a:r>
              <a:rPr lang="en-US" altLang="zh-CN" sz="1800" b="0" i="0" u="none" strike="noStrike">
                <a:solidFill>
                  <a:srgbClr val="202638"/>
                </a:solidFill>
                <a:effectLst/>
                <a:latin typeface="Helvetica Neue" panose="02000503000000020004" pitchFamily="2" charset="0"/>
              </a:rPr>
              <a:t>3:15</a:t>
            </a:r>
            <a:r>
              <a:rPr lang="zh-CN" altLang="en-US" sz="1800" b="0" i="0" u="none" strike="noStrike">
                <a:solidFill>
                  <a:srgbClr val="202638"/>
                </a:solidFill>
                <a:effectLst/>
                <a:latin typeface="Helvetica Neue" panose="02000503000000020004" pitchFamily="2" charset="0"/>
              </a:rPr>
              <a:t>）</a:t>
            </a:r>
            <a:endParaRPr lang="en-SG" altLang="zh-CN" sz="1800" b="0" i="0" u="none" strike="noStrike">
              <a:solidFill>
                <a:srgbClr val="202638"/>
              </a:solidFill>
              <a:effectLst/>
              <a:latin typeface="Helvetica Neue" panose="02000503000000020004" pitchFamily="2" charset="0"/>
            </a:endParaRPr>
          </a:p>
        </p:txBody>
      </p:sp>
      <p:sp>
        <p:nvSpPr>
          <p:cNvPr id="18" name="TextBox 17">
            <a:extLst>
              <a:ext uri="{FF2B5EF4-FFF2-40B4-BE49-F238E27FC236}">
                <a16:creationId xmlns:a16="http://schemas.microsoft.com/office/drawing/2014/main" id="{5EC5397C-FD0B-1420-735D-BB70CB8AB6B8}"/>
              </a:ext>
            </a:extLst>
          </p:cNvPr>
          <p:cNvSpPr txBox="1"/>
          <p:nvPr/>
        </p:nvSpPr>
        <p:spPr>
          <a:xfrm>
            <a:off x="4377127" y="3296964"/>
            <a:ext cx="4624464" cy="523220"/>
          </a:xfrm>
          <a:prstGeom prst="rect">
            <a:avLst/>
          </a:prstGeom>
          <a:noFill/>
        </p:spPr>
        <p:txBody>
          <a:bodyPr wrap="square">
            <a:spAutoFit/>
          </a:bodyPr>
          <a:lstStyle/>
          <a:p>
            <a:r>
              <a:rPr lang="en-SG" b="1" i="0" u="sng" strike="noStrike">
                <a:solidFill>
                  <a:srgbClr val="238554"/>
                </a:solidFill>
                <a:effectLst/>
                <a:latin typeface="Helvetica Neue" panose="02000503000000020004" pitchFamily="2" charset="0"/>
                <a:hlinkClick r:id="rId2"/>
              </a:rPr>
              <a:t>Gen 3:15</a:t>
            </a:r>
            <a:r>
              <a:rPr lang="en-SG" b="0" i="0" u="none" strike="noStrike">
                <a:solidFill>
                  <a:srgbClr val="0071EE"/>
                </a:solidFill>
                <a:effectLst/>
                <a:latin typeface="Helvetica Neue" panose="02000503000000020004" pitchFamily="2" charset="0"/>
                <a:hlinkClick r:id="rId2"/>
              </a:rPr>
              <a:t> </a:t>
            </a:r>
            <a:r>
              <a:rPr lang="en-SG" b="0" i="0" u="none" strike="noStrike">
                <a:solidFill>
                  <a:srgbClr val="202638"/>
                </a:solidFill>
                <a:effectLst/>
                <a:latin typeface="Helvetica Neue" panose="02000503000000020004" pitchFamily="2" charset="0"/>
              </a:rPr>
              <a:t> I will put enmity between you and the woman, and between </a:t>
            </a:r>
            <a:r>
              <a:rPr lang="en-SG" b="0" i="0" u="none" strike="noStrike">
                <a:solidFill>
                  <a:srgbClr val="202638"/>
                </a:solidFill>
                <a:effectLst/>
                <a:highlight>
                  <a:srgbClr val="00FFFF"/>
                </a:highlight>
                <a:latin typeface="Helvetica Neue" panose="02000503000000020004" pitchFamily="2" charset="0"/>
              </a:rPr>
              <a:t>your offspring </a:t>
            </a:r>
            <a:r>
              <a:rPr lang="en-SG" b="0" i="0" u="none" strike="noStrike">
                <a:solidFill>
                  <a:srgbClr val="202638"/>
                </a:solidFill>
                <a:effectLst/>
                <a:latin typeface="Helvetica Neue" panose="02000503000000020004" pitchFamily="2" charset="0"/>
              </a:rPr>
              <a:t>and </a:t>
            </a:r>
            <a:r>
              <a:rPr lang="en-SG" b="0" i="0" u="none" strike="noStrike">
                <a:solidFill>
                  <a:srgbClr val="202638"/>
                </a:solidFill>
                <a:effectLst/>
                <a:highlight>
                  <a:srgbClr val="FFFF00"/>
                </a:highlight>
                <a:latin typeface="Helvetica Neue" panose="02000503000000020004" pitchFamily="2" charset="0"/>
              </a:rPr>
              <a:t>her offspring</a:t>
            </a:r>
            <a:endParaRPr lang="en-US">
              <a:highlight>
                <a:srgbClr val="FFFF00"/>
              </a:highlight>
            </a:endParaRPr>
          </a:p>
        </p:txBody>
      </p:sp>
      <p:pic>
        <p:nvPicPr>
          <p:cNvPr id="19" name="Picture 18">
            <a:extLst>
              <a:ext uri="{FF2B5EF4-FFF2-40B4-BE49-F238E27FC236}">
                <a16:creationId xmlns:a16="http://schemas.microsoft.com/office/drawing/2014/main" id="{4E2FB3AE-AD78-27AE-01B7-A9C786BF52E3}"/>
              </a:ext>
            </a:extLst>
          </p:cNvPr>
          <p:cNvPicPr>
            <a:picLocks noChangeAspect="1"/>
          </p:cNvPicPr>
          <p:nvPr/>
        </p:nvPicPr>
        <p:blipFill>
          <a:blip r:embed="rId3"/>
          <a:stretch>
            <a:fillRect/>
          </a:stretch>
        </p:blipFill>
        <p:spPr>
          <a:xfrm>
            <a:off x="344775" y="1504636"/>
            <a:ext cx="3810000" cy="1905000"/>
          </a:xfrm>
          <a:prstGeom prst="rect">
            <a:avLst/>
          </a:prstGeom>
        </p:spPr>
      </p:pic>
    </p:spTree>
    <p:extLst>
      <p:ext uri="{BB962C8B-B14F-4D97-AF65-F5344CB8AC3E}">
        <p14:creationId xmlns:p14="http://schemas.microsoft.com/office/powerpoint/2010/main" val="2625204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5" name="Rectangle 14">
            <a:extLst>
              <a:ext uri="{FF2B5EF4-FFF2-40B4-BE49-F238E27FC236}">
                <a16:creationId xmlns:a16="http://schemas.microsoft.com/office/drawing/2014/main" id="{57255567-F172-371B-54CC-66FAEE135294}"/>
              </a:ext>
            </a:extLst>
          </p:cNvPr>
          <p:cNvSpPr/>
          <p:nvPr/>
        </p:nvSpPr>
        <p:spPr>
          <a:xfrm>
            <a:off x="-1" y="0"/>
            <a:ext cx="9144001"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34D499-51D0-F12E-25CF-3B66CCD15A2B}"/>
              </a:ext>
            </a:extLst>
          </p:cNvPr>
          <p:cNvPicPr>
            <a:picLocks noChangeAspect="1"/>
          </p:cNvPicPr>
          <p:nvPr/>
        </p:nvPicPr>
        <p:blipFill>
          <a:blip r:embed="rId3"/>
          <a:stretch>
            <a:fillRect/>
          </a:stretch>
        </p:blipFill>
        <p:spPr>
          <a:xfrm>
            <a:off x="4681407" y="0"/>
            <a:ext cx="4497897" cy="5143500"/>
          </a:xfrm>
          <a:prstGeom prst="rect">
            <a:avLst/>
          </a:prstGeom>
        </p:spPr>
      </p:pic>
      <p:pic>
        <p:nvPicPr>
          <p:cNvPr id="14" name="Picture 13" descr="A group of people in a line&#10;&#10;Description automatically generated with low confidence">
            <a:extLst>
              <a:ext uri="{FF2B5EF4-FFF2-40B4-BE49-F238E27FC236}">
                <a16:creationId xmlns:a16="http://schemas.microsoft.com/office/drawing/2014/main" id="{D031A8F6-BAD3-750F-29BB-B02FA620F6B6}"/>
              </a:ext>
            </a:extLst>
          </p:cNvPr>
          <p:cNvPicPr>
            <a:picLocks noChangeAspect="1"/>
          </p:cNvPicPr>
          <p:nvPr/>
        </p:nvPicPr>
        <p:blipFill>
          <a:blip r:embed="rId4"/>
          <a:stretch>
            <a:fillRect/>
          </a:stretch>
        </p:blipFill>
        <p:spPr>
          <a:xfrm>
            <a:off x="843208" y="2999552"/>
            <a:ext cx="2817234" cy="1180555"/>
          </a:xfrm>
          <a:prstGeom prst="rect">
            <a:avLst/>
          </a:prstGeom>
        </p:spPr>
      </p:pic>
      <p:pic>
        <p:nvPicPr>
          <p:cNvPr id="18" name="Picture 17">
            <a:extLst>
              <a:ext uri="{FF2B5EF4-FFF2-40B4-BE49-F238E27FC236}">
                <a16:creationId xmlns:a16="http://schemas.microsoft.com/office/drawing/2014/main" id="{EAEB131F-6704-1D0B-BC62-29C09975ACBC}"/>
              </a:ext>
            </a:extLst>
          </p:cNvPr>
          <p:cNvPicPr>
            <a:picLocks noChangeAspect="1"/>
          </p:cNvPicPr>
          <p:nvPr/>
        </p:nvPicPr>
        <p:blipFill>
          <a:blip r:embed="rId5"/>
          <a:stretch>
            <a:fillRect/>
          </a:stretch>
        </p:blipFill>
        <p:spPr>
          <a:xfrm>
            <a:off x="5655291" y="2960770"/>
            <a:ext cx="1626250" cy="1296875"/>
          </a:xfrm>
          <a:prstGeom prst="rect">
            <a:avLst/>
          </a:prstGeom>
        </p:spPr>
      </p:pic>
      <p:sp>
        <p:nvSpPr>
          <p:cNvPr id="19" name="TextBox 18">
            <a:extLst>
              <a:ext uri="{FF2B5EF4-FFF2-40B4-BE49-F238E27FC236}">
                <a16:creationId xmlns:a16="http://schemas.microsoft.com/office/drawing/2014/main" id="{722D1C98-3041-664E-0D30-3F9B3AF7368F}"/>
              </a:ext>
            </a:extLst>
          </p:cNvPr>
          <p:cNvSpPr txBox="1"/>
          <p:nvPr/>
        </p:nvSpPr>
        <p:spPr>
          <a:xfrm>
            <a:off x="5828812" y="286285"/>
            <a:ext cx="2141886" cy="677108"/>
          </a:xfrm>
          <a:prstGeom prst="rect">
            <a:avLst/>
          </a:prstGeom>
          <a:noFill/>
        </p:spPr>
        <p:txBody>
          <a:bodyPr wrap="square">
            <a:spAutoFit/>
          </a:bodyPr>
          <a:lstStyle/>
          <a:p>
            <a:pPr algn="ctr"/>
            <a:r>
              <a:rPr lang="zh-CN" altLang="en-US" sz="2400">
                <a:highlight>
                  <a:srgbClr val="FFFF00"/>
                </a:highlight>
              </a:rPr>
              <a:t>女人的後裔</a:t>
            </a:r>
            <a:endParaRPr lang="en-SG" altLang="zh-CN" sz="2400">
              <a:highlight>
                <a:srgbClr val="FFFF00"/>
              </a:highlight>
            </a:endParaRPr>
          </a:p>
          <a:p>
            <a:pPr algn="ctr"/>
            <a:r>
              <a:rPr lang="en-US" altLang="zh-CN">
                <a:highlight>
                  <a:srgbClr val="FFFF00"/>
                </a:highlight>
              </a:rPr>
              <a:t>Seed of woman</a:t>
            </a:r>
            <a:endParaRPr lang="en-US"/>
          </a:p>
        </p:txBody>
      </p:sp>
      <p:pic>
        <p:nvPicPr>
          <p:cNvPr id="22" name="Picture 21" descr="A red dragon with chains&#10;&#10;Description automatically generated">
            <a:extLst>
              <a:ext uri="{FF2B5EF4-FFF2-40B4-BE49-F238E27FC236}">
                <a16:creationId xmlns:a16="http://schemas.microsoft.com/office/drawing/2014/main" id="{A789FEF1-D483-8F23-7695-27537C7A4FE7}"/>
              </a:ext>
            </a:extLst>
          </p:cNvPr>
          <p:cNvPicPr>
            <a:picLocks noChangeAspect="1"/>
          </p:cNvPicPr>
          <p:nvPr/>
        </p:nvPicPr>
        <p:blipFill>
          <a:blip r:embed="rId6"/>
          <a:stretch>
            <a:fillRect/>
          </a:stretch>
        </p:blipFill>
        <p:spPr>
          <a:xfrm>
            <a:off x="1343190" y="1169112"/>
            <a:ext cx="1878685" cy="1402638"/>
          </a:xfrm>
          <a:prstGeom prst="rect">
            <a:avLst/>
          </a:prstGeom>
        </p:spPr>
      </p:pic>
      <p:sp>
        <p:nvSpPr>
          <p:cNvPr id="24" name="TextBox 23">
            <a:extLst>
              <a:ext uri="{FF2B5EF4-FFF2-40B4-BE49-F238E27FC236}">
                <a16:creationId xmlns:a16="http://schemas.microsoft.com/office/drawing/2014/main" id="{6269F771-8CEC-D149-C928-4214588131A0}"/>
              </a:ext>
            </a:extLst>
          </p:cNvPr>
          <p:cNvSpPr txBox="1"/>
          <p:nvPr/>
        </p:nvSpPr>
        <p:spPr>
          <a:xfrm>
            <a:off x="1452799" y="286285"/>
            <a:ext cx="2141886" cy="677108"/>
          </a:xfrm>
          <a:prstGeom prst="rect">
            <a:avLst/>
          </a:prstGeom>
          <a:noFill/>
        </p:spPr>
        <p:txBody>
          <a:bodyPr wrap="square">
            <a:spAutoFit/>
          </a:bodyPr>
          <a:lstStyle/>
          <a:p>
            <a:r>
              <a:rPr lang="zh-CN" altLang="en-US" sz="2400">
                <a:highlight>
                  <a:srgbClr val="FFFF00"/>
                </a:highlight>
              </a:rPr>
              <a:t>蛇的後裔</a:t>
            </a:r>
            <a:endParaRPr lang="en-SG" altLang="zh-CN" sz="2400">
              <a:highlight>
                <a:srgbClr val="FFFF00"/>
              </a:highlight>
            </a:endParaRPr>
          </a:p>
          <a:p>
            <a:r>
              <a:rPr lang="en-US" altLang="zh-CN">
                <a:highlight>
                  <a:srgbClr val="FFFF00"/>
                </a:highlight>
              </a:rPr>
              <a:t>Seed of Serpent</a:t>
            </a:r>
            <a:endParaRPr lang="en-US"/>
          </a:p>
        </p:txBody>
      </p:sp>
      <p:sp>
        <p:nvSpPr>
          <p:cNvPr id="25" name="TextBox 24">
            <a:extLst>
              <a:ext uri="{FF2B5EF4-FFF2-40B4-BE49-F238E27FC236}">
                <a16:creationId xmlns:a16="http://schemas.microsoft.com/office/drawing/2014/main" id="{0252F490-EC6A-A647-0370-5C1D19B50BD0}"/>
              </a:ext>
            </a:extLst>
          </p:cNvPr>
          <p:cNvSpPr txBox="1"/>
          <p:nvPr/>
        </p:nvSpPr>
        <p:spPr>
          <a:xfrm>
            <a:off x="1002601" y="4426925"/>
            <a:ext cx="2557110" cy="646331"/>
          </a:xfrm>
          <a:prstGeom prst="rect">
            <a:avLst/>
          </a:prstGeom>
          <a:noFill/>
        </p:spPr>
        <p:txBody>
          <a:bodyPr wrap="none" rtlCol="0">
            <a:spAutoFit/>
          </a:bodyPr>
          <a:lstStyle/>
          <a:p>
            <a:pPr algn="ctr"/>
            <a:r>
              <a:rPr lang="en-US" sz="1800">
                <a:solidFill>
                  <a:schemeClr val="bg1"/>
                </a:solidFill>
              </a:rPr>
              <a:t>创</a:t>
            </a:r>
            <a:r>
              <a:rPr lang="en-US" altLang="zh-CN" sz="1800">
                <a:solidFill>
                  <a:schemeClr val="bg1"/>
                </a:solidFill>
              </a:rPr>
              <a:t>3:15</a:t>
            </a:r>
            <a:r>
              <a:rPr lang="zh-CN" altLang="en-US" sz="1800">
                <a:solidFill>
                  <a:schemeClr val="bg1"/>
                </a:solidFill>
              </a:rPr>
              <a:t>、太</a:t>
            </a:r>
            <a:r>
              <a:rPr lang="en-US" altLang="zh-CN" sz="1800">
                <a:solidFill>
                  <a:schemeClr val="bg1"/>
                </a:solidFill>
              </a:rPr>
              <a:t>13:38-39</a:t>
            </a:r>
            <a:r>
              <a:rPr lang="zh-CN" altLang="en-US" sz="1800">
                <a:solidFill>
                  <a:schemeClr val="bg1"/>
                </a:solidFill>
              </a:rPr>
              <a:t>*、</a:t>
            </a:r>
            <a:endParaRPr lang="en-SG" altLang="zh-CN" sz="1800">
              <a:solidFill>
                <a:schemeClr val="bg1"/>
              </a:solidFill>
            </a:endParaRPr>
          </a:p>
          <a:p>
            <a:pPr algn="ctr"/>
            <a:r>
              <a:rPr lang="zh-CN" altLang="en-US" sz="1800">
                <a:solidFill>
                  <a:schemeClr val="bg1"/>
                </a:solidFill>
              </a:rPr>
              <a:t>约</a:t>
            </a:r>
            <a:r>
              <a:rPr lang="en-US" altLang="zh-CN" sz="1800">
                <a:solidFill>
                  <a:schemeClr val="bg1"/>
                </a:solidFill>
              </a:rPr>
              <a:t>8:44</a:t>
            </a:r>
            <a:r>
              <a:rPr lang="zh-CN" altLang="en-US" sz="1800">
                <a:solidFill>
                  <a:schemeClr val="bg1"/>
                </a:solidFill>
              </a:rPr>
              <a:t>、约壹</a:t>
            </a:r>
            <a:r>
              <a:rPr lang="en-US" altLang="zh-CN" sz="1800">
                <a:solidFill>
                  <a:schemeClr val="bg1"/>
                </a:solidFill>
              </a:rPr>
              <a:t>3:10</a:t>
            </a:r>
            <a:endParaRPr lang="en-US" sz="1800">
              <a:solidFill>
                <a:schemeClr val="bg1"/>
              </a:solidFill>
            </a:endParaRPr>
          </a:p>
        </p:txBody>
      </p:sp>
      <p:sp>
        <p:nvSpPr>
          <p:cNvPr id="27" name="TextBox 26">
            <a:extLst>
              <a:ext uri="{FF2B5EF4-FFF2-40B4-BE49-F238E27FC236}">
                <a16:creationId xmlns:a16="http://schemas.microsoft.com/office/drawing/2014/main" id="{52BCE288-82F0-2E4F-E677-73CE9F929F25}"/>
              </a:ext>
            </a:extLst>
          </p:cNvPr>
          <p:cNvSpPr txBox="1"/>
          <p:nvPr/>
        </p:nvSpPr>
        <p:spPr>
          <a:xfrm>
            <a:off x="5823455" y="4351878"/>
            <a:ext cx="3303181" cy="369332"/>
          </a:xfrm>
          <a:prstGeom prst="rect">
            <a:avLst/>
          </a:prstGeom>
          <a:noFill/>
        </p:spPr>
        <p:txBody>
          <a:bodyPr wrap="square">
            <a:spAutoFit/>
          </a:bodyPr>
          <a:lstStyle/>
          <a:p>
            <a:r>
              <a:rPr lang="zh-CN" altLang="en-US" sz="1800"/>
              <a:t>弗 </a:t>
            </a:r>
            <a:r>
              <a:rPr lang="en-US" altLang="zh-CN" sz="1800"/>
              <a:t>1:4</a:t>
            </a:r>
            <a:r>
              <a:rPr lang="zh-CN" altLang="en-US" sz="1800"/>
              <a:t>、弗</a:t>
            </a:r>
            <a:r>
              <a:rPr lang="en-US" altLang="zh-CN" sz="1800"/>
              <a:t>2:4-5</a:t>
            </a:r>
            <a:r>
              <a:rPr lang="zh-CN" altLang="en-US" sz="1800"/>
              <a:t>、约</a:t>
            </a:r>
            <a:r>
              <a:rPr lang="en-US" altLang="zh-CN" sz="1800"/>
              <a:t>10:27</a:t>
            </a:r>
            <a:endParaRPr lang="en-US" sz="1800"/>
          </a:p>
        </p:txBody>
      </p:sp>
      <p:cxnSp>
        <p:nvCxnSpPr>
          <p:cNvPr id="2" name="Straight Connector 1">
            <a:extLst>
              <a:ext uri="{FF2B5EF4-FFF2-40B4-BE49-F238E27FC236}">
                <a16:creationId xmlns:a16="http://schemas.microsoft.com/office/drawing/2014/main" id="{98286B5D-9573-3F60-02B9-E2AAE54FAE16}"/>
              </a:ext>
            </a:extLst>
          </p:cNvPr>
          <p:cNvCxnSpPr>
            <a:cxnSpLocks/>
          </p:cNvCxnSpPr>
          <p:nvPr/>
        </p:nvCxnSpPr>
        <p:spPr>
          <a:xfrm>
            <a:off x="4646433" y="0"/>
            <a:ext cx="53905" cy="51435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00ACF8E-1CE2-38AD-2F60-ECEBB72308AC}"/>
              </a:ext>
            </a:extLst>
          </p:cNvPr>
          <p:cNvSpPr txBox="1"/>
          <p:nvPr/>
        </p:nvSpPr>
        <p:spPr>
          <a:xfrm>
            <a:off x="5828812" y="4711598"/>
            <a:ext cx="2783134" cy="338554"/>
          </a:xfrm>
          <a:prstGeom prst="rect">
            <a:avLst/>
          </a:prstGeom>
          <a:noFill/>
        </p:spPr>
        <p:txBody>
          <a:bodyPr wrap="none" rtlCol="0">
            <a:spAutoFit/>
          </a:bodyPr>
          <a:lstStyle/>
          <a:p>
            <a:r>
              <a:rPr lang="en-US" sz="1600">
                <a:solidFill>
                  <a:srgbClr val="FF0000"/>
                </a:solidFill>
              </a:rPr>
              <a:t>神所爱的</a:t>
            </a:r>
            <a:r>
              <a:rPr lang="zh-CN" altLang="en-US" sz="1600">
                <a:solidFill>
                  <a:srgbClr val="FF0000"/>
                </a:solidFill>
              </a:rPr>
              <a:t> </a:t>
            </a:r>
            <a:r>
              <a:rPr lang="en-US" altLang="zh-CN" sz="1600">
                <a:solidFill>
                  <a:srgbClr val="FF0000"/>
                </a:solidFill>
              </a:rPr>
              <a:t>God’s elective love</a:t>
            </a:r>
            <a:endParaRPr lang="en-US" sz="1600">
              <a:solidFill>
                <a:srgbClr val="FF0000"/>
              </a:solidFill>
            </a:endParaRPr>
          </a:p>
        </p:txBody>
      </p:sp>
      <p:pic>
        <p:nvPicPr>
          <p:cNvPr id="23" name="Picture 22">
            <a:extLst>
              <a:ext uri="{FF2B5EF4-FFF2-40B4-BE49-F238E27FC236}">
                <a16:creationId xmlns:a16="http://schemas.microsoft.com/office/drawing/2014/main" id="{667EB2E0-6287-A7CA-B3C5-C1DB8B1F26F4}"/>
              </a:ext>
            </a:extLst>
          </p:cNvPr>
          <p:cNvPicPr>
            <a:picLocks noChangeAspect="1"/>
          </p:cNvPicPr>
          <p:nvPr/>
        </p:nvPicPr>
        <p:blipFill rotWithShape="1">
          <a:blip r:embed="rId5"/>
          <a:srcRect l="10959"/>
          <a:stretch/>
        </p:blipFill>
        <p:spPr>
          <a:xfrm>
            <a:off x="7038032" y="2960770"/>
            <a:ext cx="1448032" cy="1296875"/>
          </a:xfrm>
          <a:prstGeom prst="rect">
            <a:avLst/>
          </a:prstGeom>
        </p:spPr>
      </p:pic>
      <p:sp>
        <p:nvSpPr>
          <p:cNvPr id="5" name="TextBox 4">
            <a:extLst>
              <a:ext uri="{FF2B5EF4-FFF2-40B4-BE49-F238E27FC236}">
                <a16:creationId xmlns:a16="http://schemas.microsoft.com/office/drawing/2014/main" id="{2D7EDB57-145B-E1D6-B312-6787A40B19CB}"/>
              </a:ext>
            </a:extLst>
          </p:cNvPr>
          <p:cNvSpPr txBox="1"/>
          <p:nvPr/>
        </p:nvSpPr>
        <p:spPr>
          <a:xfrm>
            <a:off x="8034659" y="885855"/>
            <a:ext cx="902811" cy="738664"/>
          </a:xfrm>
          <a:prstGeom prst="rect">
            <a:avLst/>
          </a:prstGeom>
          <a:noFill/>
        </p:spPr>
        <p:txBody>
          <a:bodyPr wrap="none" rtlCol="0">
            <a:spAutoFit/>
          </a:bodyPr>
          <a:lstStyle/>
          <a:p>
            <a:pPr algn="ctr"/>
            <a:r>
              <a:rPr lang="en-US" sz="2800"/>
              <a:t>信神</a:t>
            </a:r>
          </a:p>
          <a:p>
            <a:pPr algn="ctr"/>
            <a:r>
              <a:rPr lang="en-US"/>
              <a:t>Faith</a:t>
            </a:r>
          </a:p>
        </p:txBody>
      </p:sp>
      <p:pic>
        <p:nvPicPr>
          <p:cNvPr id="6" name="Picture 5">
            <a:extLst>
              <a:ext uri="{FF2B5EF4-FFF2-40B4-BE49-F238E27FC236}">
                <a16:creationId xmlns:a16="http://schemas.microsoft.com/office/drawing/2014/main" id="{0B0D75A1-4D60-795B-ABBA-5D05661795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9737" r="-10810"/>
          <a:stretch/>
        </p:blipFill>
        <p:spPr bwMode="auto">
          <a:xfrm>
            <a:off x="6235842" y="1737067"/>
            <a:ext cx="1292834" cy="766800"/>
          </a:xfrm>
          <a:prstGeom prst="rect">
            <a:avLst/>
          </a:prstGeom>
          <a:noFill/>
          <a:ln>
            <a:noFill/>
          </a:ln>
        </p:spPr>
      </p:pic>
      <p:cxnSp>
        <p:nvCxnSpPr>
          <p:cNvPr id="8" name="Straight Arrow Connector 7">
            <a:extLst>
              <a:ext uri="{FF2B5EF4-FFF2-40B4-BE49-F238E27FC236}">
                <a16:creationId xmlns:a16="http://schemas.microsoft.com/office/drawing/2014/main" id="{8C52727C-4C15-891F-FE0F-6408A025E06A}"/>
              </a:ext>
            </a:extLst>
          </p:cNvPr>
          <p:cNvCxnSpPr>
            <a:cxnSpLocks/>
          </p:cNvCxnSpPr>
          <p:nvPr/>
        </p:nvCxnSpPr>
        <p:spPr>
          <a:xfrm>
            <a:off x="3797764" y="3713761"/>
            <a:ext cx="1839308" cy="0"/>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DB2B6E8-CC5F-E5BC-71CD-ECCB8AFDD60E}"/>
              </a:ext>
            </a:extLst>
          </p:cNvPr>
          <p:cNvSpPr txBox="1"/>
          <p:nvPr/>
        </p:nvSpPr>
        <p:spPr>
          <a:xfrm>
            <a:off x="4092435" y="3239875"/>
            <a:ext cx="1107996" cy="369332"/>
          </a:xfrm>
          <a:prstGeom prst="rect">
            <a:avLst/>
          </a:prstGeom>
          <a:solidFill>
            <a:schemeClr val="lt1"/>
          </a:solidFill>
          <a:ln>
            <a:solidFill>
              <a:schemeClr val="bg1"/>
            </a:solidFill>
          </a:ln>
        </p:spPr>
        <p:txBody>
          <a:bodyPr wrap="none" rtlCol="0">
            <a:spAutoFit/>
          </a:bodyPr>
          <a:lstStyle/>
          <a:p>
            <a:r>
              <a:rPr lang="en-US" sz="1800"/>
              <a:t>圣灵重生</a:t>
            </a:r>
          </a:p>
        </p:txBody>
      </p:sp>
    </p:spTree>
    <p:extLst>
      <p:ext uri="{BB962C8B-B14F-4D97-AF65-F5344CB8AC3E}">
        <p14:creationId xmlns:p14="http://schemas.microsoft.com/office/powerpoint/2010/main" val="393248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 grpId="0"/>
      <p:bldP spid="5" grpId="0"/>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1011FC-2EE5-52E5-E226-4DCB1EEF9A91}"/>
              </a:ext>
            </a:extLst>
          </p:cNvPr>
          <p:cNvSpPr>
            <a:spLocks noGrp="1"/>
          </p:cNvSpPr>
          <p:nvPr>
            <p:ph type="sldNum" sz="quarter" idx="12"/>
          </p:nvPr>
        </p:nvSpPr>
        <p:spPr/>
        <p:txBody>
          <a:bodyPr/>
          <a:lstStyle/>
          <a:p>
            <a:endParaRPr lang="en-US"/>
          </a:p>
        </p:txBody>
      </p:sp>
      <p:pic>
        <p:nvPicPr>
          <p:cNvPr id="5" name="Picture 4">
            <a:extLst>
              <a:ext uri="{FF2B5EF4-FFF2-40B4-BE49-F238E27FC236}">
                <a16:creationId xmlns:a16="http://schemas.microsoft.com/office/drawing/2014/main" id="{88A18E48-C332-0E60-A254-C00531EF78CF}"/>
              </a:ext>
            </a:extLst>
          </p:cNvPr>
          <p:cNvPicPr>
            <a:picLocks noChangeAspect="1"/>
          </p:cNvPicPr>
          <p:nvPr/>
        </p:nvPicPr>
        <p:blipFill>
          <a:blip r:embed="rId2"/>
          <a:stretch>
            <a:fillRect/>
          </a:stretch>
        </p:blipFill>
        <p:spPr>
          <a:xfrm>
            <a:off x="0" y="0"/>
            <a:ext cx="3780983" cy="5143500"/>
          </a:xfrm>
          <a:prstGeom prst="rect">
            <a:avLst/>
          </a:prstGeom>
        </p:spPr>
      </p:pic>
      <p:sp>
        <p:nvSpPr>
          <p:cNvPr id="13" name="TextBox 12">
            <a:extLst>
              <a:ext uri="{FF2B5EF4-FFF2-40B4-BE49-F238E27FC236}">
                <a16:creationId xmlns:a16="http://schemas.microsoft.com/office/drawing/2014/main" id="{7BCC5E5E-F804-7DEA-15F9-B4EF78D45B47}"/>
              </a:ext>
            </a:extLst>
          </p:cNvPr>
          <p:cNvSpPr txBox="1"/>
          <p:nvPr/>
        </p:nvSpPr>
        <p:spPr>
          <a:xfrm>
            <a:off x="4377127" y="3043721"/>
            <a:ext cx="3014125" cy="523220"/>
          </a:xfrm>
          <a:prstGeom prst="rect">
            <a:avLst/>
          </a:prstGeom>
          <a:noFill/>
        </p:spPr>
        <p:txBody>
          <a:bodyPr wrap="square">
            <a:spAutoFit/>
          </a:bodyPr>
          <a:lstStyle/>
          <a:p>
            <a:r>
              <a:rPr lang="en-SG" b="0" i="0" u="none" strike="noStrike">
                <a:solidFill>
                  <a:srgbClr val="202638"/>
                </a:solidFill>
                <a:effectLst/>
                <a:latin typeface="Helvetica Neue" panose="02000503000000020004" pitchFamily="2" charset="0"/>
              </a:rPr>
              <a:t> Cain, who was of the evil one and murdered his brother.</a:t>
            </a:r>
            <a:endParaRPr lang="en-US"/>
          </a:p>
        </p:txBody>
      </p:sp>
      <p:sp>
        <p:nvSpPr>
          <p:cNvPr id="16" name="TextBox 15">
            <a:extLst>
              <a:ext uri="{FF2B5EF4-FFF2-40B4-BE49-F238E27FC236}">
                <a16:creationId xmlns:a16="http://schemas.microsoft.com/office/drawing/2014/main" id="{DF9DCBCD-26FD-42E6-A4CF-401FA7B14408}"/>
              </a:ext>
            </a:extLst>
          </p:cNvPr>
          <p:cNvSpPr txBox="1"/>
          <p:nvPr/>
        </p:nvSpPr>
        <p:spPr>
          <a:xfrm>
            <a:off x="4377127" y="1137261"/>
            <a:ext cx="4624464" cy="17913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CN" altLang="en-US" sz="2800" b="0" i="0" u="none" strike="noStrike" kern="0" cap="none" spc="0" normalizeH="0" baseline="0" noProof="0">
                <a:ln>
                  <a:noFill/>
                </a:ln>
                <a:solidFill>
                  <a:srgbClr val="202638"/>
                </a:solidFill>
                <a:effectLst/>
                <a:uLnTx/>
                <a:uFillTx/>
                <a:latin typeface="Helvetica Neue" panose="02000503000000020004" pitchFamily="2" charset="0"/>
                <a:cs typeface="Arial"/>
                <a:sym typeface="Arial"/>
              </a:rPr>
              <a:t>该隐他是属那恶者，</a:t>
            </a:r>
            <a:endParaRPr kumimoji="0" lang="en-SG" altLang="zh-CN" sz="2800" b="0" i="0" u="none" strike="noStrike" kern="0" cap="none" spc="0" normalizeH="0" baseline="0" noProof="0">
              <a:ln>
                <a:noFill/>
              </a:ln>
              <a:solidFill>
                <a:srgbClr val="202638"/>
              </a:solidFill>
              <a:effectLst/>
              <a:uLnTx/>
              <a:uFillTx/>
              <a:latin typeface="Helvetica Neue" panose="02000503000000020004" pitchFamily="2" charset="0"/>
              <a:cs typeface="Arial"/>
              <a:sym typeface="Arial"/>
            </a:endParaRPr>
          </a:p>
          <a:p>
            <a:pPr>
              <a:lnSpc>
                <a:spcPct val="150000"/>
              </a:lnSpc>
              <a:defRPr/>
            </a:pPr>
            <a:r>
              <a:rPr kumimoji="0" lang="zh-CN" altLang="en-US" sz="2800" b="0" i="0" u="none" strike="noStrike" kern="0" cap="none" spc="0" normalizeH="0" baseline="0" noProof="0">
                <a:ln>
                  <a:noFill/>
                </a:ln>
                <a:solidFill>
                  <a:srgbClr val="202638"/>
                </a:solidFill>
                <a:effectLst/>
                <a:uLnTx/>
                <a:uFillTx/>
                <a:latin typeface="Helvetica Neue" panose="02000503000000020004" pitchFamily="2" charset="0"/>
                <a:cs typeface="Arial"/>
                <a:sym typeface="Arial"/>
              </a:rPr>
              <a:t>杀了他的兄弟（亚伯）</a:t>
            </a:r>
            <a:endParaRPr kumimoji="0" lang="en-US" altLang="zh-CN" sz="2800" b="0" i="0" u="none" strike="noStrike" kern="0" cap="none" spc="0" normalizeH="0" baseline="0" noProof="0">
              <a:ln>
                <a:noFill/>
              </a:ln>
              <a:solidFill>
                <a:srgbClr val="202638"/>
              </a:solidFill>
              <a:effectLst/>
              <a:uLnTx/>
              <a:uFillTx/>
              <a:latin typeface="Helvetica Neue" panose="02000503000000020004" pitchFamily="2"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02638"/>
                </a:solidFill>
                <a:effectLst/>
                <a:uLnTx/>
                <a:uFillTx/>
                <a:latin typeface="Helvetica Neue" panose="02000503000000020004" pitchFamily="2" charset="0"/>
                <a:cs typeface="Arial"/>
                <a:sym typeface="Arial"/>
              </a:rPr>
              <a:t>约壹</a:t>
            </a:r>
            <a:r>
              <a:rPr kumimoji="0" lang="en-US" altLang="zh-CN" sz="2000" b="0" i="0" u="none" strike="noStrike" kern="0" cap="none" spc="0" normalizeH="0" baseline="0" noProof="0">
                <a:ln>
                  <a:noFill/>
                </a:ln>
                <a:solidFill>
                  <a:srgbClr val="202638"/>
                </a:solidFill>
                <a:effectLst/>
                <a:uLnTx/>
                <a:uFillTx/>
                <a:latin typeface="Helvetica Neue" panose="02000503000000020004" pitchFamily="2" charset="0"/>
                <a:cs typeface="Arial"/>
                <a:sym typeface="Arial"/>
              </a:rPr>
              <a:t>3:12</a:t>
            </a:r>
          </a:p>
        </p:txBody>
      </p:sp>
      <p:pic>
        <p:nvPicPr>
          <p:cNvPr id="2" name="Picture 1" descr="A picture containing sketch, symbol&#10;&#10;Description automatically generated">
            <a:extLst>
              <a:ext uri="{FF2B5EF4-FFF2-40B4-BE49-F238E27FC236}">
                <a16:creationId xmlns:a16="http://schemas.microsoft.com/office/drawing/2014/main" id="{3239C618-E164-F6EA-32ED-C51C3A0D6773}"/>
              </a:ext>
            </a:extLst>
          </p:cNvPr>
          <p:cNvPicPr>
            <a:picLocks noChangeAspect="1"/>
          </p:cNvPicPr>
          <p:nvPr/>
        </p:nvPicPr>
        <p:blipFill>
          <a:blip r:embed="rId3"/>
          <a:stretch>
            <a:fillRect/>
          </a:stretch>
        </p:blipFill>
        <p:spPr>
          <a:xfrm>
            <a:off x="3981051" y="3750256"/>
            <a:ext cx="922426" cy="1401486"/>
          </a:xfrm>
          <a:prstGeom prst="rect">
            <a:avLst/>
          </a:prstGeom>
        </p:spPr>
      </p:pic>
    </p:spTree>
    <p:extLst>
      <p:ext uri="{BB962C8B-B14F-4D97-AF65-F5344CB8AC3E}">
        <p14:creationId xmlns:p14="http://schemas.microsoft.com/office/powerpoint/2010/main" val="398075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4" name="Rectangle 13">
            <a:extLst>
              <a:ext uri="{FF2B5EF4-FFF2-40B4-BE49-F238E27FC236}">
                <a16:creationId xmlns:a16="http://schemas.microsoft.com/office/drawing/2014/main" id="{DCF28FFA-0BDD-BF03-B61E-6F0C93951B48}"/>
              </a:ext>
            </a:extLst>
          </p:cNvPr>
          <p:cNvSpPr/>
          <p:nvPr/>
        </p:nvSpPr>
        <p:spPr>
          <a:xfrm>
            <a:off x="867266" y="2921301"/>
            <a:ext cx="2817234" cy="1172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B6249B-8265-C154-32C8-D2645B2A3C3F}"/>
              </a:ext>
            </a:extLst>
          </p:cNvPr>
          <p:cNvSpPr txBox="1"/>
          <p:nvPr/>
        </p:nvSpPr>
        <p:spPr>
          <a:xfrm>
            <a:off x="-263204" y="200532"/>
            <a:ext cx="4623682" cy="1225400"/>
          </a:xfrm>
          <a:prstGeom prst="rect">
            <a:avLst/>
          </a:prstGeom>
          <a:noFill/>
        </p:spPr>
        <p:txBody>
          <a:bodyPr wrap="square">
            <a:spAutoFit/>
          </a:bodyPr>
          <a:lstStyle/>
          <a:p>
            <a:pPr algn="ctr">
              <a:lnSpc>
                <a:spcPct val="107000"/>
              </a:lnSpc>
              <a:spcAft>
                <a:spcPts val="800"/>
              </a:spcAft>
            </a:pPr>
            <a:r>
              <a:rPr lang="zh-CN" sz="3200" b="1">
                <a:effectLst/>
                <a:latin typeface="Calibri" panose="020F0502020204030204" pitchFamily="34" charset="0"/>
                <a:ea typeface="SimSun" panose="02010600030101010101" pitchFamily="2" charset="-122"/>
                <a:cs typeface="Arial" panose="020B0604020202020204" pitchFamily="34" charset="0"/>
              </a:rPr>
              <a:t>亚当代表</a:t>
            </a:r>
            <a:endParaRPr lang="en-US" altLang="zh-CN" sz="3200" b="1">
              <a:effectLst/>
              <a:latin typeface="Calibri" panose="020F0502020204030204" pitchFamily="34" charset="0"/>
              <a:ea typeface="SimSun" panose="02010600030101010101" pitchFamily="2" charset="-122"/>
              <a:cs typeface="Arial" panose="020B0604020202020204" pitchFamily="34" charset="0"/>
            </a:endParaRPr>
          </a:p>
          <a:p>
            <a:pPr algn="ctr">
              <a:lnSpc>
                <a:spcPct val="107000"/>
              </a:lnSpc>
              <a:spcAft>
                <a:spcPts val="800"/>
              </a:spcAft>
            </a:pPr>
            <a:endParaRPr lang="en-SG" sz="3200">
              <a:effectLst/>
              <a:latin typeface="Calibri" panose="020F0502020204030204" pitchFamily="34" charset="0"/>
              <a:ea typeface="SimSu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29CCFD77-7F72-C042-4174-7C99D500B380}"/>
              </a:ext>
            </a:extLst>
          </p:cNvPr>
          <p:cNvSpPr txBox="1"/>
          <p:nvPr/>
        </p:nvSpPr>
        <p:spPr>
          <a:xfrm>
            <a:off x="612888" y="1283565"/>
            <a:ext cx="3167260" cy="307777"/>
          </a:xfrm>
          <a:prstGeom prst="rect">
            <a:avLst/>
          </a:prstGeom>
          <a:noFill/>
        </p:spPr>
        <p:txBody>
          <a:bodyPr wrap="square">
            <a:spAutoFit/>
          </a:bodyPr>
          <a:lstStyle/>
          <a:p>
            <a:pPr algn="ctr"/>
            <a:r>
              <a:rPr lang="en-US"/>
              <a:t>Adam is the </a:t>
            </a:r>
            <a:r>
              <a:rPr lang="en-US" altLang="zh-CN"/>
              <a:t>head</a:t>
            </a:r>
            <a:r>
              <a:rPr lang="zh-CN" altLang="en-US"/>
              <a:t> </a:t>
            </a:r>
            <a:r>
              <a:rPr lang="en-US"/>
              <a:t>of the covenant</a:t>
            </a:r>
          </a:p>
        </p:txBody>
      </p:sp>
      <p:sp>
        <p:nvSpPr>
          <p:cNvPr id="12" name="TextBox 11">
            <a:extLst>
              <a:ext uri="{FF2B5EF4-FFF2-40B4-BE49-F238E27FC236}">
                <a16:creationId xmlns:a16="http://schemas.microsoft.com/office/drawing/2014/main" id="{98A5B50C-1C3F-6C34-0E5A-BE5BE348A3B6}"/>
              </a:ext>
            </a:extLst>
          </p:cNvPr>
          <p:cNvSpPr txBox="1"/>
          <p:nvPr/>
        </p:nvSpPr>
        <p:spPr>
          <a:xfrm>
            <a:off x="4132396" y="156140"/>
            <a:ext cx="4623682" cy="1155445"/>
          </a:xfrm>
          <a:prstGeom prst="rect">
            <a:avLst/>
          </a:prstGeom>
          <a:noFill/>
        </p:spPr>
        <p:txBody>
          <a:bodyPr wrap="square">
            <a:spAutoFit/>
          </a:bodyPr>
          <a:lstStyle/>
          <a:p>
            <a:pPr algn="ctr">
              <a:lnSpc>
                <a:spcPct val="107000"/>
              </a:lnSpc>
              <a:spcAft>
                <a:spcPts val="800"/>
              </a:spcAft>
            </a:pPr>
            <a:r>
              <a:rPr lang="zh-CN" altLang="en-US" sz="3200" b="1">
                <a:latin typeface="Calibri" panose="020F0502020204030204" pitchFamily="34" charset="0"/>
                <a:ea typeface="SimSun" panose="02010600030101010101" pitchFamily="2" charset="-122"/>
                <a:cs typeface="Arial" panose="020B0604020202020204" pitchFamily="34" charset="0"/>
              </a:rPr>
              <a:t>基督代表</a:t>
            </a:r>
            <a:endParaRPr lang="en-SG" altLang="zh-CN" sz="3200" b="1">
              <a:latin typeface="Calibri" panose="020F0502020204030204" pitchFamily="34" charset="0"/>
              <a:ea typeface="SimSun" panose="02010600030101010101" pitchFamily="2" charset="-122"/>
              <a:cs typeface="Arial" panose="020B0604020202020204" pitchFamily="34" charset="0"/>
            </a:endParaRPr>
          </a:p>
          <a:p>
            <a:pPr algn="ctr">
              <a:lnSpc>
                <a:spcPct val="107000"/>
              </a:lnSpc>
              <a:spcAft>
                <a:spcPts val="800"/>
              </a:spcAft>
            </a:pPr>
            <a:r>
              <a:rPr lang="zh-CN" altLang="en-US" sz="2800" b="1">
                <a:latin typeface="Calibri" panose="020F0502020204030204" pitchFamily="34" charset="0"/>
                <a:ea typeface="SimSun" panose="02010600030101010101" pitchFamily="2" charset="-122"/>
                <a:cs typeface="Arial" panose="020B0604020202020204" pitchFamily="34" charset="0"/>
              </a:rPr>
              <a:t>末后亚当</a:t>
            </a:r>
            <a:endParaRPr lang="en-US" altLang="zh-CN" sz="2800" b="1">
              <a:effectLst/>
              <a:latin typeface="Calibri" panose="020F0502020204030204" pitchFamily="34" charset="0"/>
              <a:ea typeface="SimSun" panose="02010600030101010101" pitchFamily="2" charset="-122"/>
              <a:cs typeface="Arial" panose="020B0604020202020204" pitchFamily="34" charset="0"/>
            </a:endParaRPr>
          </a:p>
        </p:txBody>
      </p:sp>
      <p:sp>
        <p:nvSpPr>
          <p:cNvPr id="13" name="TextBox 12">
            <a:extLst>
              <a:ext uri="{FF2B5EF4-FFF2-40B4-BE49-F238E27FC236}">
                <a16:creationId xmlns:a16="http://schemas.microsoft.com/office/drawing/2014/main" id="{F37CA2C9-44D4-9D39-1FCD-51CBBE454A22}"/>
              </a:ext>
            </a:extLst>
          </p:cNvPr>
          <p:cNvSpPr txBox="1"/>
          <p:nvPr/>
        </p:nvSpPr>
        <p:spPr>
          <a:xfrm>
            <a:off x="4775387" y="1284201"/>
            <a:ext cx="3455541" cy="307777"/>
          </a:xfrm>
          <a:prstGeom prst="rect">
            <a:avLst/>
          </a:prstGeom>
          <a:noFill/>
        </p:spPr>
        <p:txBody>
          <a:bodyPr wrap="square">
            <a:spAutoFit/>
          </a:bodyPr>
          <a:lstStyle/>
          <a:p>
            <a:pPr algn="ctr"/>
            <a:r>
              <a:rPr lang="en-US"/>
              <a:t>Christ the Last Adam </a:t>
            </a:r>
          </a:p>
        </p:txBody>
      </p:sp>
      <p:pic>
        <p:nvPicPr>
          <p:cNvPr id="15" name="Picture 14" descr="A black silhouette of a person&#10;&#10;Description automatically generated with medium confidence">
            <a:extLst>
              <a:ext uri="{FF2B5EF4-FFF2-40B4-BE49-F238E27FC236}">
                <a16:creationId xmlns:a16="http://schemas.microsoft.com/office/drawing/2014/main" id="{0AE19DC7-EC13-1144-7279-3960E731E64E}"/>
              </a:ext>
            </a:extLst>
          </p:cNvPr>
          <p:cNvPicPr>
            <a:picLocks noChangeAspect="1"/>
          </p:cNvPicPr>
          <p:nvPr/>
        </p:nvPicPr>
        <p:blipFill>
          <a:blip r:embed="rId3"/>
          <a:stretch>
            <a:fillRect/>
          </a:stretch>
        </p:blipFill>
        <p:spPr>
          <a:xfrm>
            <a:off x="2034935" y="1826020"/>
            <a:ext cx="463238" cy="984381"/>
          </a:xfrm>
          <a:prstGeom prst="rect">
            <a:avLst/>
          </a:prstGeom>
        </p:spPr>
      </p:pic>
      <p:pic>
        <p:nvPicPr>
          <p:cNvPr id="17" name="Picture 16">
            <a:extLst>
              <a:ext uri="{FF2B5EF4-FFF2-40B4-BE49-F238E27FC236}">
                <a16:creationId xmlns:a16="http://schemas.microsoft.com/office/drawing/2014/main" id="{AF655418-70C9-0E98-0F5E-915FB89F360B}"/>
              </a:ext>
            </a:extLst>
          </p:cNvPr>
          <p:cNvPicPr>
            <a:picLocks noChangeAspect="1"/>
          </p:cNvPicPr>
          <p:nvPr/>
        </p:nvPicPr>
        <p:blipFill>
          <a:blip r:embed="rId4"/>
          <a:stretch>
            <a:fillRect/>
          </a:stretch>
        </p:blipFill>
        <p:spPr>
          <a:xfrm>
            <a:off x="5094540" y="2900779"/>
            <a:ext cx="2817234" cy="1172897"/>
          </a:xfrm>
          <a:prstGeom prst="rect">
            <a:avLst/>
          </a:prstGeom>
        </p:spPr>
      </p:pic>
      <p:sp>
        <p:nvSpPr>
          <p:cNvPr id="18" name="TextBox 17">
            <a:extLst>
              <a:ext uri="{FF2B5EF4-FFF2-40B4-BE49-F238E27FC236}">
                <a16:creationId xmlns:a16="http://schemas.microsoft.com/office/drawing/2014/main" id="{60523B09-CB60-F728-3934-8F32CDB41819}"/>
              </a:ext>
            </a:extLst>
          </p:cNvPr>
          <p:cNvSpPr txBox="1"/>
          <p:nvPr/>
        </p:nvSpPr>
        <p:spPr>
          <a:xfrm>
            <a:off x="1050227" y="4467026"/>
            <a:ext cx="2451312" cy="523220"/>
          </a:xfrm>
          <a:prstGeom prst="rect">
            <a:avLst/>
          </a:prstGeom>
          <a:noFill/>
        </p:spPr>
        <p:txBody>
          <a:bodyPr wrap="none" rtlCol="0">
            <a:spAutoFit/>
          </a:bodyPr>
          <a:lstStyle/>
          <a:p>
            <a:r>
              <a:rPr lang="en-US"/>
              <a:t>因一人定罪</a:t>
            </a:r>
            <a:r>
              <a:rPr lang="zh-CN" altLang="en-US"/>
              <a:t> （罗</a:t>
            </a:r>
            <a:r>
              <a:rPr lang="en-US" altLang="zh-CN"/>
              <a:t>5:12-14</a:t>
            </a:r>
            <a:r>
              <a:rPr lang="zh-CN" altLang="en-US"/>
              <a:t>）</a:t>
            </a:r>
            <a:endParaRPr lang="en-SG" altLang="zh-CN"/>
          </a:p>
          <a:p>
            <a:r>
              <a:rPr lang="en-US" altLang="zh-CN"/>
              <a:t>Condenmation thru one man</a:t>
            </a:r>
            <a:endParaRPr lang="en-US"/>
          </a:p>
        </p:txBody>
      </p:sp>
      <p:sp>
        <p:nvSpPr>
          <p:cNvPr id="19" name="TextBox 18">
            <a:extLst>
              <a:ext uri="{FF2B5EF4-FFF2-40B4-BE49-F238E27FC236}">
                <a16:creationId xmlns:a16="http://schemas.microsoft.com/office/drawing/2014/main" id="{49B56A94-7D81-3877-19DF-C6E30C7A2C2A}"/>
              </a:ext>
            </a:extLst>
          </p:cNvPr>
          <p:cNvSpPr txBox="1"/>
          <p:nvPr/>
        </p:nvSpPr>
        <p:spPr>
          <a:xfrm>
            <a:off x="5501776" y="4549849"/>
            <a:ext cx="2945037" cy="523220"/>
          </a:xfrm>
          <a:prstGeom prst="rect">
            <a:avLst/>
          </a:prstGeom>
          <a:noFill/>
        </p:spPr>
        <p:txBody>
          <a:bodyPr wrap="none" rtlCol="0">
            <a:spAutoFit/>
          </a:bodyPr>
          <a:lstStyle/>
          <a:p>
            <a:r>
              <a:rPr lang="en-US"/>
              <a:t>因一人基督</a:t>
            </a:r>
            <a:r>
              <a:rPr lang="zh-CN" altLang="en-US"/>
              <a:t>（称义）（罗</a:t>
            </a:r>
            <a:r>
              <a:rPr lang="en-US" altLang="zh-CN"/>
              <a:t>5:17-19</a:t>
            </a:r>
            <a:r>
              <a:rPr lang="zh-CN" altLang="en-US"/>
              <a:t>）</a:t>
            </a:r>
            <a:endParaRPr lang="en-US" altLang="zh-CN"/>
          </a:p>
          <a:p>
            <a:r>
              <a:rPr lang="en-US"/>
              <a:t>Justification thru one man</a:t>
            </a:r>
            <a:r>
              <a:rPr lang="zh-CN" altLang="en-US"/>
              <a:t> </a:t>
            </a:r>
            <a:r>
              <a:rPr lang="en-US" altLang="zh-CN"/>
              <a:t>Christ</a:t>
            </a:r>
            <a:endParaRPr lang="en-US"/>
          </a:p>
        </p:txBody>
      </p:sp>
      <p:sp>
        <p:nvSpPr>
          <p:cNvPr id="5" name="TextBox 4">
            <a:extLst>
              <a:ext uri="{FF2B5EF4-FFF2-40B4-BE49-F238E27FC236}">
                <a16:creationId xmlns:a16="http://schemas.microsoft.com/office/drawing/2014/main" id="{25EC1533-71BD-3DA0-8492-765D63401C42}"/>
              </a:ext>
            </a:extLst>
          </p:cNvPr>
          <p:cNvSpPr txBox="1"/>
          <p:nvPr/>
        </p:nvSpPr>
        <p:spPr>
          <a:xfrm>
            <a:off x="6886908" y="1882255"/>
            <a:ext cx="2141886" cy="677108"/>
          </a:xfrm>
          <a:prstGeom prst="rect">
            <a:avLst/>
          </a:prstGeom>
          <a:noFill/>
        </p:spPr>
        <p:txBody>
          <a:bodyPr wrap="square">
            <a:spAutoFit/>
          </a:bodyPr>
          <a:lstStyle/>
          <a:p>
            <a:r>
              <a:rPr lang="zh-CN" altLang="en-US" sz="2400">
                <a:highlight>
                  <a:srgbClr val="FFFF00"/>
                </a:highlight>
              </a:rPr>
              <a:t>女人的後裔</a:t>
            </a:r>
            <a:endParaRPr lang="en-SG" altLang="zh-CN" sz="2400">
              <a:highlight>
                <a:srgbClr val="FFFF00"/>
              </a:highlight>
            </a:endParaRPr>
          </a:p>
          <a:p>
            <a:r>
              <a:rPr lang="en-US" altLang="zh-CN">
                <a:highlight>
                  <a:srgbClr val="FFFF00"/>
                </a:highlight>
              </a:rPr>
              <a:t>Seed of woman</a:t>
            </a:r>
            <a:endParaRPr lang="en-US"/>
          </a:p>
        </p:txBody>
      </p:sp>
      <p:sp>
        <p:nvSpPr>
          <p:cNvPr id="3" name="TextBox 2">
            <a:extLst>
              <a:ext uri="{FF2B5EF4-FFF2-40B4-BE49-F238E27FC236}">
                <a16:creationId xmlns:a16="http://schemas.microsoft.com/office/drawing/2014/main" id="{F8DE84F2-FD13-6AD7-AECF-65046D0A49DF}"/>
              </a:ext>
            </a:extLst>
          </p:cNvPr>
          <p:cNvSpPr txBox="1"/>
          <p:nvPr/>
        </p:nvSpPr>
        <p:spPr>
          <a:xfrm>
            <a:off x="5501776" y="4242072"/>
            <a:ext cx="2406428" cy="307777"/>
          </a:xfrm>
          <a:prstGeom prst="rect">
            <a:avLst/>
          </a:prstGeom>
          <a:noFill/>
        </p:spPr>
        <p:txBody>
          <a:bodyPr wrap="none" rtlCol="0">
            <a:spAutoFit/>
          </a:bodyPr>
          <a:lstStyle/>
          <a:p>
            <a:r>
              <a:rPr lang="en-US" b="1">
                <a:solidFill>
                  <a:srgbClr val="FF0000"/>
                </a:solidFill>
              </a:rPr>
              <a:t>不完美的人</a:t>
            </a:r>
            <a:r>
              <a:rPr lang="zh-CN" altLang="en-US" b="1">
                <a:solidFill>
                  <a:srgbClr val="FF0000"/>
                </a:solidFill>
              </a:rPr>
              <a:t> </a:t>
            </a:r>
            <a:r>
              <a:rPr lang="en-US" altLang="zh-CN" b="1">
                <a:solidFill>
                  <a:srgbClr val="FF0000"/>
                </a:solidFill>
              </a:rPr>
              <a:t>imperfect man </a:t>
            </a:r>
            <a:endParaRPr lang="en-US" b="1">
              <a:solidFill>
                <a:srgbClr val="FF0000"/>
              </a:solidFill>
            </a:endParaRPr>
          </a:p>
        </p:txBody>
      </p:sp>
      <p:sp>
        <p:nvSpPr>
          <p:cNvPr id="7" name="TextBox 6">
            <a:extLst>
              <a:ext uri="{FF2B5EF4-FFF2-40B4-BE49-F238E27FC236}">
                <a16:creationId xmlns:a16="http://schemas.microsoft.com/office/drawing/2014/main" id="{864EFD36-5F52-2D05-F8FF-A7640F83A7AD}"/>
              </a:ext>
            </a:extLst>
          </p:cNvPr>
          <p:cNvSpPr txBox="1"/>
          <p:nvPr/>
        </p:nvSpPr>
        <p:spPr>
          <a:xfrm>
            <a:off x="7543085" y="1083748"/>
            <a:ext cx="1389756" cy="307777"/>
          </a:xfrm>
          <a:prstGeom prst="rect">
            <a:avLst/>
          </a:prstGeom>
          <a:noFill/>
        </p:spPr>
        <p:txBody>
          <a:bodyPr wrap="square">
            <a:spAutoFit/>
          </a:bodyPr>
          <a:lstStyle/>
          <a:p>
            <a:pPr algn="ctr"/>
            <a:r>
              <a:rPr lang="en-US"/>
              <a:t>林前</a:t>
            </a:r>
            <a:r>
              <a:rPr lang="en-US" altLang="zh-CN"/>
              <a:t>15:45</a:t>
            </a:r>
            <a:endParaRPr lang="en-US"/>
          </a:p>
        </p:txBody>
      </p:sp>
      <p:pic>
        <p:nvPicPr>
          <p:cNvPr id="10" name="Picture 9">
            <a:extLst>
              <a:ext uri="{FF2B5EF4-FFF2-40B4-BE49-F238E27FC236}">
                <a16:creationId xmlns:a16="http://schemas.microsoft.com/office/drawing/2014/main" id="{7FCC4DEA-F894-882C-81A6-E49280E685F5}"/>
              </a:ext>
            </a:extLst>
          </p:cNvPr>
          <p:cNvPicPr>
            <a:picLocks noChangeAspect="1"/>
          </p:cNvPicPr>
          <p:nvPr/>
        </p:nvPicPr>
        <p:blipFill>
          <a:blip r:embed="rId5"/>
          <a:stretch>
            <a:fillRect/>
          </a:stretch>
        </p:blipFill>
        <p:spPr>
          <a:xfrm>
            <a:off x="1305888" y="2900779"/>
            <a:ext cx="1921332" cy="1111348"/>
          </a:xfrm>
          <a:prstGeom prst="rect">
            <a:avLst/>
          </a:prstGeom>
        </p:spPr>
      </p:pic>
      <p:cxnSp>
        <p:nvCxnSpPr>
          <p:cNvPr id="8" name="Straight Connector 7">
            <a:extLst>
              <a:ext uri="{FF2B5EF4-FFF2-40B4-BE49-F238E27FC236}">
                <a16:creationId xmlns:a16="http://schemas.microsoft.com/office/drawing/2014/main" id="{86071ECB-054B-B4F3-BE41-0674514877CB}"/>
              </a:ext>
            </a:extLst>
          </p:cNvPr>
          <p:cNvCxnSpPr>
            <a:cxnSpLocks/>
          </p:cNvCxnSpPr>
          <p:nvPr/>
        </p:nvCxnSpPr>
        <p:spPr>
          <a:xfrm>
            <a:off x="4531344" y="-33477"/>
            <a:ext cx="73539" cy="51435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049F385-CCC6-4CE7-1FEC-5A5A4BC36A32}"/>
              </a:ext>
            </a:extLst>
          </p:cNvPr>
          <p:cNvSpPr txBox="1"/>
          <p:nvPr/>
        </p:nvSpPr>
        <p:spPr>
          <a:xfrm>
            <a:off x="7543085" y="3091992"/>
            <a:ext cx="2141886" cy="677108"/>
          </a:xfrm>
          <a:prstGeom prst="rect">
            <a:avLst/>
          </a:prstGeom>
          <a:noFill/>
        </p:spPr>
        <p:txBody>
          <a:bodyPr wrap="square">
            <a:spAutoFit/>
          </a:bodyPr>
          <a:lstStyle/>
          <a:p>
            <a:r>
              <a:rPr lang="zh-CN" altLang="en-US" sz="2400">
                <a:highlight>
                  <a:srgbClr val="00FF00"/>
                </a:highlight>
              </a:rPr>
              <a:t>女人的後裔</a:t>
            </a:r>
            <a:endParaRPr lang="en-SG" altLang="zh-CN" sz="2400">
              <a:highlight>
                <a:srgbClr val="00FF00"/>
              </a:highlight>
            </a:endParaRPr>
          </a:p>
          <a:p>
            <a:r>
              <a:rPr lang="en-US" altLang="zh-CN">
                <a:highlight>
                  <a:srgbClr val="00FF00"/>
                </a:highlight>
              </a:rPr>
              <a:t>Seed of woman</a:t>
            </a:r>
            <a:endParaRPr lang="en-US">
              <a:highlight>
                <a:srgbClr val="00FF00"/>
              </a:highlight>
            </a:endParaRPr>
          </a:p>
        </p:txBody>
      </p:sp>
      <p:sp>
        <p:nvSpPr>
          <p:cNvPr id="11" name="TextBox 10">
            <a:extLst>
              <a:ext uri="{FF2B5EF4-FFF2-40B4-BE49-F238E27FC236}">
                <a16:creationId xmlns:a16="http://schemas.microsoft.com/office/drawing/2014/main" id="{4F5A3068-1698-F696-7E3E-983E8748C6DE}"/>
              </a:ext>
            </a:extLst>
          </p:cNvPr>
          <p:cNvSpPr txBox="1"/>
          <p:nvPr/>
        </p:nvSpPr>
        <p:spPr>
          <a:xfrm>
            <a:off x="6704990" y="2573015"/>
            <a:ext cx="1389756" cy="307777"/>
          </a:xfrm>
          <a:prstGeom prst="rect">
            <a:avLst/>
          </a:prstGeom>
          <a:noFill/>
        </p:spPr>
        <p:txBody>
          <a:bodyPr wrap="square">
            <a:spAutoFit/>
          </a:bodyPr>
          <a:lstStyle/>
          <a:p>
            <a:pPr algn="ctr"/>
            <a:r>
              <a:rPr lang="zh-CN" altLang="en-US"/>
              <a:t>加</a:t>
            </a:r>
            <a:r>
              <a:rPr lang="en-US" altLang="zh-CN"/>
              <a:t>3:16</a:t>
            </a:r>
            <a:endParaRPr lang="en-US"/>
          </a:p>
        </p:txBody>
      </p:sp>
      <p:sp>
        <p:nvSpPr>
          <p:cNvPr id="20" name="TextBox 19">
            <a:extLst>
              <a:ext uri="{FF2B5EF4-FFF2-40B4-BE49-F238E27FC236}">
                <a16:creationId xmlns:a16="http://schemas.microsoft.com/office/drawing/2014/main" id="{B83DD538-11F4-F253-D741-AE273B3E9477}"/>
              </a:ext>
            </a:extLst>
          </p:cNvPr>
          <p:cNvSpPr txBox="1"/>
          <p:nvPr/>
        </p:nvSpPr>
        <p:spPr>
          <a:xfrm>
            <a:off x="7581856" y="3751975"/>
            <a:ext cx="1389756" cy="307777"/>
          </a:xfrm>
          <a:prstGeom prst="rect">
            <a:avLst/>
          </a:prstGeom>
          <a:noFill/>
        </p:spPr>
        <p:txBody>
          <a:bodyPr wrap="square">
            <a:spAutoFit/>
          </a:bodyPr>
          <a:lstStyle/>
          <a:p>
            <a:pPr algn="ctr"/>
            <a:r>
              <a:rPr lang="en-US"/>
              <a:t>罗</a:t>
            </a:r>
            <a:r>
              <a:rPr lang="en-US" altLang="zh-CN"/>
              <a:t>16:20</a:t>
            </a:r>
            <a:endParaRPr lang="en-US"/>
          </a:p>
        </p:txBody>
      </p:sp>
      <p:pic>
        <p:nvPicPr>
          <p:cNvPr id="21" name="Picture 20">
            <a:extLst>
              <a:ext uri="{FF2B5EF4-FFF2-40B4-BE49-F238E27FC236}">
                <a16:creationId xmlns:a16="http://schemas.microsoft.com/office/drawing/2014/main" id="{B6680997-0C8E-8738-471B-85754C33C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41" t="49737" r="25727"/>
          <a:stretch/>
        </p:blipFill>
        <p:spPr bwMode="auto">
          <a:xfrm>
            <a:off x="5959939" y="1654952"/>
            <a:ext cx="1026828" cy="1131713"/>
          </a:xfrm>
          <a:prstGeom prst="rect">
            <a:avLst/>
          </a:prstGeom>
          <a:noFill/>
          <a:ln>
            <a:noFill/>
          </a:ln>
        </p:spPr>
      </p:pic>
    </p:spTree>
    <p:extLst>
      <p:ext uri="{BB962C8B-B14F-4D97-AF65-F5344CB8AC3E}">
        <p14:creationId xmlns:p14="http://schemas.microsoft.com/office/powerpoint/2010/main" val="412134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5" grpId="0"/>
      <p:bldP spid="3" grpId="0"/>
      <p:bldP spid="7" grpId="0"/>
      <p:bldP spid="9" grpId="0"/>
      <p:bldP spid="11"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extBox 1">
            <a:extLst>
              <a:ext uri="{FF2B5EF4-FFF2-40B4-BE49-F238E27FC236}">
                <a16:creationId xmlns:a16="http://schemas.microsoft.com/office/drawing/2014/main" id="{3A1AF9A1-48E8-4B0F-8177-A714A9324D71}"/>
              </a:ext>
            </a:extLst>
          </p:cNvPr>
          <p:cNvSpPr txBox="1"/>
          <p:nvPr/>
        </p:nvSpPr>
        <p:spPr>
          <a:xfrm>
            <a:off x="3363315" y="104912"/>
            <a:ext cx="2236510" cy="707886"/>
          </a:xfrm>
          <a:prstGeom prst="rect">
            <a:avLst/>
          </a:prstGeom>
          <a:noFill/>
        </p:spPr>
        <p:txBody>
          <a:bodyPr wrap="none" rtlCol="0">
            <a:spAutoFit/>
          </a:bodyPr>
          <a:lstStyle/>
          <a:p>
            <a:r>
              <a:rPr lang="en-US" sz="4000" b="1"/>
              <a:t>因信称义</a:t>
            </a:r>
            <a:endParaRPr lang="en-US" sz="2000" b="1"/>
          </a:p>
        </p:txBody>
      </p:sp>
      <p:pic>
        <p:nvPicPr>
          <p:cNvPr id="5" name="Picture 4">
            <a:extLst>
              <a:ext uri="{FF2B5EF4-FFF2-40B4-BE49-F238E27FC236}">
                <a16:creationId xmlns:a16="http://schemas.microsoft.com/office/drawing/2014/main" id="{2834F31F-B998-9F68-FCC9-2ED00344FC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 t="17300" r="36" b="-8276"/>
          <a:stretch/>
        </p:blipFill>
        <p:spPr bwMode="auto">
          <a:xfrm>
            <a:off x="3363315" y="3514607"/>
            <a:ext cx="2417369" cy="1773809"/>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2D3CBE14-6436-A74E-58D1-AB181231E349}"/>
              </a:ext>
            </a:extLst>
          </p:cNvPr>
          <p:cNvSpPr txBox="1"/>
          <p:nvPr/>
        </p:nvSpPr>
        <p:spPr>
          <a:xfrm>
            <a:off x="4136723" y="4681835"/>
            <a:ext cx="2926201" cy="461665"/>
          </a:xfrm>
          <a:prstGeom prst="rect">
            <a:avLst/>
          </a:prstGeom>
          <a:noFill/>
        </p:spPr>
        <p:txBody>
          <a:bodyPr wrap="square">
            <a:spAutoFit/>
          </a:bodyPr>
          <a:lstStyle/>
          <a:p>
            <a:r>
              <a:rPr lang="zh-CN" altLang="en-US" sz="2400">
                <a:highlight>
                  <a:srgbClr val="00FF00"/>
                </a:highlight>
              </a:rPr>
              <a:t>要击败撒旦</a:t>
            </a:r>
            <a:endParaRPr lang="en-US" sz="2400">
              <a:highlight>
                <a:srgbClr val="00FF00"/>
              </a:highlight>
            </a:endParaRPr>
          </a:p>
        </p:txBody>
      </p:sp>
      <p:pic>
        <p:nvPicPr>
          <p:cNvPr id="4" name="Picture 3">
            <a:extLst>
              <a:ext uri="{FF2B5EF4-FFF2-40B4-BE49-F238E27FC236}">
                <a16:creationId xmlns:a16="http://schemas.microsoft.com/office/drawing/2014/main" id="{5A9B55CF-5DD8-24E0-AA38-C8F6A7091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49737" r="-10810"/>
          <a:stretch/>
        </p:blipFill>
        <p:spPr bwMode="auto">
          <a:xfrm>
            <a:off x="3226852" y="1443391"/>
            <a:ext cx="2690294" cy="1633522"/>
          </a:xfrm>
          <a:prstGeom prst="rect">
            <a:avLst/>
          </a:prstGeom>
          <a:noFill/>
          <a:ln>
            <a:noFill/>
          </a:ln>
        </p:spPr>
      </p:pic>
      <p:sp>
        <p:nvSpPr>
          <p:cNvPr id="6" name="TextBox 5">
            <a:extLst>
              <a:ext uri="{FF2B5EF4-FFF2-40B4-BE49-F238E27FC236}">
                <a16:creationId xmlns:a16="http://schemas.microsoft.com/office/drawing/2014/main" id="{03797273-E2C7-67A4-5B72-50360696DBAE}"/>
              </a:ext>
            </a:extLst>
          </p:cNvPr>
          <p:cNvSpPr txBox="1"/>
          <p:nvPr/>
        </p:nvSpPr>
        <p:spPr>
          <a:xfrm>
            <a:off x="4042717" y="1425388"/>
            <a:ext cx="1932167" cy="461665"/>
          </a:xfrm>
          <a:prstGeom prst="rect">
            <a:avLst/>
          </a:prstGeom>
          <a:noFill/>
        </p:spPr>
        <p:txBody>
          <a:bodyPr wrap="square">
            <a:spAutoFit/>
          </a:bodyPr>
          <a:lstStyle/>
          <a:p>
            <a:r>
              <a:rPr lang="zh-CN" altLang="en-US" sz="2400">
                <a:highlight>
                  <a:srgbClr val="FFFF00"/>
                </a:highlight>
              </a:rPr>
              <a:t>女人的後裔</a:t>
            </a:r>
            <a:endParaRPr lang="en-US" sz="2400"/>
          </a:p>
        </p:txBody>
      </p:sp>
      <p:pic>
        <p:nvPicPr>
          <p:cNvPr id="8" name="Picture 7">
            <a:extLst>
              <a:ext uri="{FF2B5EF4-FFF2-40B4-BE49-F238E27FC236}">
                <a16:creationId xmlns:a16="http://schemas.microsoft.com/office/drawing/2014/main" id="{5F23831B-C4FA-7525-B3BC-C02D2F332CAD}"/>
              </a:ext>
            </a:extLst>
          </p:cNvPr>
          <p:cNvPicPr>
            <a:picLocks noChangeAspect="1"/>
          </p:cNvPicPr>
          <p:nvPr/>
        </p:nvPicPr>
        <p:blipFill>
          <a:blip r:embed="rId5"/>
          <a:stretch>
            <a:fillRect/>
          </a:stretch>
        </p:blipFill>
        <p:spPr>
          <a:xfrm>
            <a:off x="59213" y="2624771"/>
            <a:ext cx="1626250" cy="1296875"/>
          </a:xfrm>
          <a:prstGeom prst="rect">
            <a:avLst/>
          </a:prstGeom>
        </p:spPr>
      </p:pic>
      <p:sp>
        <p:nvSpPr>
          <p:cNvPr id="12" name="Right Arrow 11">
            <a:extLst>
              <a:ext uri="{FF2B5EF4-FFF2-40B4-BE49-F238E27FC236}">
                <a16:creationId xmlns:a16="http://schemas.microsoft.com/office/drawing/2014/main" id="{E58FCCA4-2619-FC58-7A3F-8EA012034287}"/>
              </a:ext>
            </a:extLst>
          </p:cNvPr>
          <p:cNvSpPr/>
          <p:nvPr/>
        </p:nvSpPr>
        <p:spPr>
          <a:xfrm>
            <a:off x="2050864" y="2664649"/>
            <a:ext cx="1175988" cy="1217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28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rPr>
              <a:t>信</a:t>
            </a:r>
            <a:endParaRPr kumimoji="0" lang="en-US" sz="3200" b="0" i="0" u="none" strike="noStrike" kern="0" cap="none" spc="0" normalizeH="0" baseline="0" noProof="0">
              <a:ln>
                <a:noFill/>
              </a:ln>
              <a:solidFill>
                <a:srgbClr val="000000"/>
              </a:solidFill>
              <a:effectLst/>
              <a:uLnTx/>
              <a:uFillTx/>
              <a:latin typeface="Arial"/>
              <a:ea typeface="+mn-ea"/>
              <a:cs typeface="Arial"/>
              <a:sym typeface="Arial"/>
            </a:endParaRPr>
          </a:p>
          <a:p>
            <a:pPr algn="ctr"/>
            <a:endParaRPr lang="en-US"/>
          </a:p>
        </p:txBody>
      </p:sp>
      <p:sp>
        <p:nvSpPr>
          <p:cNvPr id="14" name="Right Arrow 13">
            <a:extLst>
              <a:ext uri="{FF2B5EF4-FFF2-40B4-BE49-F238E27FC236}">
                <a16:creationId xmlns:a16="http://schemas.microsoft.com/office/drawing/2014/main" id="{5887F63A-47AD-FC67-626F-477B0FC1A101}"/>
              </a:ext>
            </a:extLst>
          </p:cNvPr>
          <p:cNvSpPr/>
          <p:nvPr/>
        </p:nvSpPr>
        <p:spPr>
          <a:xfrm flipH="1">
            <a:off x="5989277" y="2651505"/>
            <a:ext cx="1103857" cy="1217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zh-CN" altLang="en-US" sz="2800">
                <a:solidFill>
                  <a:srgbClr val="000000"/>
                </a:solidFill>
                <a:cs typeface="Arial"/>
              </a:rPr>
              <a:t>信</a:t>
            </a:r>
            <a:endParaRPr lang="en-US" sz="3200">
              <a:solidFill>
                <a:srgbClr val="000000"/>
              </a:solidFill>
              <a:cs typeface="Arial"/>
            </a:endParaRPr>
          </a:p>
          <a:p>
            <a:pPr algn="ctr"/>
            <a:endParaRPr lang="en-US"/>
          </a:p>
        </p:txBody>
      </p:sp>
      <p:pic>
        <p:nvPicPr>
          <p:cNvPr id="15" name="Picture 14">
            <a:extLst>
              <a:ext uri="{FF2B5EF4-FFF2-40B4-BE49-F238E27FC236}">
                <a16:creationId xmlns:a16="http://schemas.microsoft.com/office/drawing/2014/main" id="{28E68A92-0678-B623-B30A-B09A129128D0}"/>
              </a:ext>
            </a:extLst>
          </p:cNvPr>
          <p:cNvPicPr>
            <a:picLocks noChangeAspect="1"/>
          </p:cNvPicPr>
          <p:nvPr/>
        </p:nvPicPr>
        <p:blipFill>
          <a:blip r:embed="rId5"/>
          <a:stretch>
            <a:fillRect/>
          </a:stretch>
        </p:blipFill>
        <p:spPr>
          <a:xfrm>
            <a:off x="7517749" y="2571750"/>
            <a:ext cx="1626250" cy="1296875"/>
          </a:xfrm>
          <a:prstGeom prst="rect">
            <a:avLst/>
          </a:prstGeom>
        </p:spPr>
      </p:pic>
      <p:sp>
        <p:nvSpPr>
          <p:cNvPr id="10" name="TextBox 9">
            <a:extLst>
              <a:ext uri="{FF2B5EF4-FFF2-40B4-BE49-F238E27FC236}">
                <a16:creationId xmlns:a16="http://schemas.microsoft.com/office/drawing/2014/main" id="{50AE4D35-06CE-FD6D-A7E6-B2A297475BF2}"/>
              </a:ext>
            </a:extLst>
          </p:cNvPr>
          <p:cNvSpPr txBox="1"/>
          <p:nvPr/>
        </p:nvSpPr>
        <p:spPr>
          <a:xfrm>
            <a:off x="8511988" y="1425388"/>
            <a:ext cx="184731" cy="307777"/>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BFD6F5C8-66A2-913F-022B-2E3687726AA9}"/>
              </a:ext>
            </a:extLst>
          </p:cNvPr>
          <p:cNvSpPr txBox="1"/>
          <p:nvPr/>
        </p:nvSpPr>
        <p:spPr>
          <a:xfrm>
            <a:off x="3607773" y="762879"/>
            <a:ext cx="1747594" cy="307777"/>
          </a:xfrm>
          <a:prstGeom prst="rect">
            <a:avLst/>
          </a:prstGeom>
          <a:noFill/>
        </p:spPr>
        <p:txBody>
          <a:bodyPr wrap="none" rtlCol="0">
            <a:spAutoFit/>
          </a:bodyPr>
          <a:lstStyle/>
          <a:p>
            <a:r>
              <a:rPr lang="en-US"/>
              <a:t>Justification</a:t>
            </a:r>
            <a:r>
              <a:rPr lang="zh-CN" altLang="en-US"/>
              <a:t> </a:t>
            </a:r>
            <a:r>
              <a:rPr lang="en-US" altLang="zh-CN"/>
              <a:t>by faith</a:t>
            </a:r>
            <a:endParaRPr lang="en-US"/>
          </a:p>
        </p:txBody>
      </p:sp>
      <p:sp>
        <p:nvSpPr>
          <p:cNvPr id="7" name="TextBox 6">
            <a:extLst>
              <a:ext uri="{FF2B5EF4-FFF2-40B4-BE49-F238E27FC236}">
                <a16:creationId xmlns:a16="http://schemas.microsoft.com/office/drawing/2014/main" id="{37839EE7-E173-EC88-A2DD-C4D7AEF20B15}"/>
              </a:ext>
            </a:extLst>
          </p:cNvPr>
          <p:cNvSpPr txBox="1"/>
          <p:nvPr/>
        </p:nvSpPr>
        <p:spPr>
          <a:xfrm>
            <a:off x="5599824" y="4795250"/>
            <a:ext cx="1858711" cy="307777"/>
          </a:xfrm>
          <a:prstGeom prst="rect">
            <a:avLst/>
          </a:prstGeom>
          <a:noFill/>
        </p:spPr>
        <p:txBody>
          <a:bodyPr wrap="square">
            <a:spAutoFit/>
          </a:bodyPr>
          <a:lstStyle/>
          <a:p>
            <a:pPr algn="ctr"/>
            <a:r>
              <a:rPr lang="en-US"/>
              <a:t>创</a:t>
            </a:r>
            <a:r>
              <a:rPr lang="en-US" altLang="zh-CN"/>
              <a:t>3:15</a:t>
            </a:r>
            <a:r>
              <a:rPr lang="zh-CN" altLang="en-US"/>
              <a:t>、</a:t>
            </a:r>
            <a:r>
              <a:rPr lang="en-US"/>
              <a:t>罗</a:t>
            </a:r>
            <a:r>
              <a:rPr lang="en-US" altLang="zh-CN"/>
              <a:t>16:20</a:t>
            </a:r>
            <a:endParaRPr lang="en-US"/>
          </a:p>
        </p:txBody>
      </p:sp>
      <p:sp>
        <p:nvSpPr>
          <p:cNvPr id="11" name="TextBox 10">
            <a:extLst>
              <a:ext uri="{FF2B5EF4-FFF2-40B4-BE49-F238E27FC236}">
                <a16:creationId xmlns:a16="http://schemas.microsoft.com/office/drawing/2014/main" id="{3FA77C83-ADF5-83F2-404E-B8FF47714232}"/>
              </a:ext>
            </a:extLst>
          </p:cNvPr>
          <p:cNvSpPr txBox="1"/>
          <p:nvPr/>
        </p:nvSpPr>
        <p:spPr>
          <a:xfrm>
            <a:off x="59213" y="2118619"/>
            <a:ext cx="1467068" cy="400110"/>
          </a:xfrm>
          <a:prstGeom prst="rect">
            <a:avLst/>
          </a:prstGeom>
          <a:noFill/>
        </p:spPr>
        <p:txBody>
          <a:bodyPr wrap="none" rtlCol="0">
            <a:spAutoFit/>
          </a:bodyPr>
          <a:lstStyle/>
          <a:p>
            <a:r>
              <a:rPr lang="en-US" sz="2000"/>
              <a:t>旧约中的人</a:t>
            </a:r>
          </a:p>
        </p:txBody>
      </p:sp>
      <p:sp>
        <p:nvSpPr>
          <p:cNvPr id="13" name="TextBox 12">
            <a:extLst>
              <a:ext uri="{FF2B5EF4-FFF2-40B4-BE49-F238E27FC236}">
                <a16:creationId xmlns:a16="http://schemas.microsoft.com/office/drawing/2014/main" id="{B4A6946C-FB58-38F6-6E0E-A668311CC60E}"/>
              </a:ext>
            </a:extLst>
          </p:cNvPr>
          <p:cNvSpPr txBox="1"/>
          <p:nvPr/>
        </p:nvSpPr>
        <p:spPr>
          <a:xfrm>
            <a:off x="7458535" y="1952402"/>
            <a:ext cx="1467068" cy="400110"/>
          </a:xfrm>
          <a:prstGeom prst="rect">
            <a:avLst/>
          </a:prstGeom>
          <a:noFill/>
        </p:spPr>
        <p:txBody>
          <a:bodyPr wrap="none" rtlCol="0">
            <a:spAutoFit/>
          </a:bodyPr>
          <a:lstStyle/>
          <a:p>
            <a:r>
              <a:rPr lang="en-US" sz="2000"/>
              <a:t>新约中的人</a:t>
            </a:r>
          </a:p>
        </p:txBody>
      </p:sp>
    </p:spTree>
    <p:extLst>
      <p:ext uri="{BB962C8B-B14F-4D97-AF65-F5344CB8AC3E}">
        <p14:creationId xmlns:p14="http://schemas.microsoft.com/office/powerpoint/2010/main" val="243404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7" grpId="0"/>
      <p:bldP spid="11"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8" name="Rectangle 7">
            <a:extLst>
              <a:ext uri="{FF2B5EF4-FFF2-40B4-BE49-F238E27FC236}">
                <a16:creationId xmlns:a16="http://schemas.microsoft.com/office/drawing/2014/main" id="{2608702B-2006-E075-19AE-598C042B3406}"/>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B6BB4B46-317A-70CA-4F40-1C6F5FEC503D}"/>
              </a:ext>
            </a:extLst>
          </p:cNvPr>
          <p:cNvSpPr txBox="1"/>
          <p:nvPr/>
        </p:nvSpPr>
        <p:spPr>
          <a:xfrm>
            <a:off x="1798225" y="168524"/>
            <a:ext cx="6309360" cy="2771080"/>
          </a:xfrm>
          <a:prstGeom prst="rect">
            <a:avLst/>
          </a:prstGeom>
          <a:noFill/>
        </p:spPr>
        <p:txBody>
          <a:bodyPr wrap="square">
            <a:spAutoFit/>
          </a:bodyPr>
          <a:lstStyle/>
          <a:p>
            <a:pPr algn="ctr">
              <a:lnSpc>
                <a:spcPct val="150000"/>
              </a:lnSpc>
            </a:pPr>
            <a:br>
              <a:rPr lang="en-SG" sz="2400" b="1" i="0" strike="noStrike">
                <a:solidFill>
                  <a:schemeClr val="bg1"/>
                </a:solidFill>
                <a:effectLst/>
                <a:latin typeface="Helvetica Neue" panose="02000503000000020004" pitchFamily="2" charset="0"/>
                <a:hlinkClick r:id="rId3">
                  <a:extLst>
                    <a:ext uri="{A12FA001-AC4F-418D-AE19-62706E023703}">
                      <ahyp:hlinkClr xmlns:ahyp="http://schemas.microsoft.com/office/drawing/2018/hyperlinkcolor" val="tx"/>
                    </a:ext>
                  </a:extLst>
                </a:hlinkClick>
              </a:rPr>
            </a:br>
            <a:r>
              <a:rPr lang="zh-CN" altLang="en-US" sz="3200" b="1" i="0" strike="noStrike">
                <a:solidFill>
                  <a:schemeClr val="bg1"/>
                </a:solidFill>
                <a:effectLst/>
                <a:latin typeface="Helvetica Neue" panose="02000503000000020004" pitchFamily="2" charset="0"/>
              </a:rPr>
              <a:t>创 </a:t>
            </a:r>
            <a:r>
              <a:rPr lang="en-US" altLang="zh-CN" sz="3200" b="1" i="0" strike="noStrike">
                <a:solidFill>
                  <a:schemeClr val="bg1"/>
                </a:solidFill>
                <a:effectLst/>
                <a:latin typeface="Helvetica Neue" panose="02000503000000020004" pitchFamily="2" charset="0"/>
              </a:rPr>
              <a:t>6:5 </a:t>
            </a:r>
            <a:r>
              <a:rPr lang="zh-CN" altLang="en-US" sz="3200" b="1" i="0" strike="noStrike">
                <a:solidFill>
                  <a:schemeClr val="bg1"/>
                </a:solidFill>
                <a:effectLst/>
                <a:latin typeface="Helvetica Neue" panose="02000503000000020004" pitchFamily="2" charset="0"/>
              </a:rPr>
              <a:t>耶和华见人在地上罪恶很大，终日所思想的尽都是恶，</a:t>
            </a:r>
            <a:br>
              <a:rPr lang="zh-CN" altLang="en-US" sz="4000" b="1">
                <a:solidFill>
                  <a:schemeClr val="bg1"/>
                </a:solidFill>
              </a:rPr>
            </a:br>
            <a:endParaRPr lang="en-US" sz="3200" b="1">
              <a:solidFill>
                <a:schemeClr val="bg1"/>
              </a:solidFill>
            </a:endParaRPr>
          </a:p>
        </p:txBody>
      </p:sp>
      <p:sp>
        <p:nvSpPr>
          <p:cNvPr id="19" name="TextBox 18">
            <a:extLst>
              <a:ext uri="{FF2B5EF4-FFF2-40B4-BE49-F238E27FC236}">
                <a16:creationId xmlns:a16="http://schemas.microsoft.com/office/drawing/2014/main" id="{CC8F7385-8239-E0F3-D080-791C1A04C3C0}"/>
              </a:ext>
            </a:extLst>
          </p:cNvPr>
          <p:cNvSpPr txBox="1"/>
          <p:nvPr/>
        </p:nvSpPr>
        <p:spPr>
          <a:xfrm>
            <a:off x="1164291" y="2410336"/>
            <a:ext cx="7123176" cy="1631216"/>
          </a:xfrm>
          <a:prstGeom prst="rect">
            <a:avLst/>
          </a:prstGeom>
          <a:noFill/>
        </p:spPr>
        <p:txBody>
          <a:bodyPr wrap="square">
            <a:spAutoFit/>
          </a:bodyPr>
          <a:lstStyle/>
          <a:p>
            <a:pPr algn="ctr"/>
            <a:r>
              <a:rPr lang="en-US" sz="2000">
                <a:solidFill>
                  <a:schemeClr val="bg1"/>
                </a:solidFill>
              </a:rPr>
              <a:t>Gen 6:5  The LORD saw that the wickedness of man was great in the earth, and that every intention of the thoughts of his heart was only evil continually.</a:t>
            </a:r>
          </a:p>
          <a:p>
            <a:pPr algn="ctr"/>
            <a:br>
              <a:rPr lang="en-US" sz="2000">
                <a:solidFill>
                  <a:schemeClr val="bg1"/>
                </a:solidFill>
              </a:rPr>
            </a:br>
            <a:endParaRPr lang="en-US" sz="2000">
              <a:solidFill>
                <a:schemeClr val="bg1"/>
              </a:solidFill>
            </a:endParaRPr>
          </a:p>
        </p:txBody>
      </p:sp>
      <p:pic>
        <p:nvPicPr>
          <p:cNvPr id="2" name="Picture 1">
            <a:extLst>
              <a:ext uri="{FF2B5EF4-FFF2-40B4-BE49-F238E27FC236}">
                <a16:creationId xmlns:a16="http://schemas.microsoft.com/office/drawing/2014/main" id="{DB833DE9-E7E0-07E9-9B45-928FF3A1C3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645" y="168524"/>
            <a:ext cx="887646" cy="887646"/>
          </a:xfrm>
          <a:prstGeom prst="rect">
            <a:avLst/>
          </a:prstGeom>
          <a:noFill/>
          <a:ln>
            <a:noFill/>
          </a:ln>
        </p:spPr>
      </p:pic>
      <p:pic>
        <p:nvPicPr>
          <p:cNvPr id="3" name="Picture 2">
            <a:extLst>
              <a:ext uri="{FF2B5EF4-FFF2-40B4-BE49-F238E27FC236}">
                <a16:creationId xmlns:a16="http://schemas.microsoft.com/office/drawing/2014/main" id="{88BF0FB0-1192-1A31-15B5-40AB7FFE519F}"/>
              </a:ext>
            </a:extLst>
          </p:cNvPr>
          <p:cNvPicPr>
            <a:picLocks noChangeAspect="1"/>
          </p:cNvPicPr>
          <p:nvPr/>
        </p:nvPicPr>
        <p:blipFill>
          <a:blip r:embed="rId5"/>
          <a:stretch>
            <a:fillRect/>
          </a:stretch>
        </p:blipFill>
        <p:spPr>
          <a:xfrm>
            <a:off x="4238959" y="4253240"/>
            <a:ext cx="973839" cy="776601"/>
          </a:xfrm>
          <a:prstGeom prst="rect">
            <a:avLst/>
          </a:prstGeom>
        </p:spPr>
      </p:pic>
      <p:sp>
        <p:nvSpPr>
          <p:cNvPr id="6" name="TextBox 5">
            <a:extLst>
              <a:ext uri="{FF2B5EF4-FFF2-40B4-BE49-F238E27FC236}">
                <a16:creationId xmlns:a16="http://schemas.microsoft.com/office/drawing/2014/main" id="{1C6987DB-7C7B-3ADD-7074-3434B205BDF9}"/>
              </a:ext>
            </a:extLst>
          </p:cNvPr>
          <p:cNvSpPr txBox="1"/>
          <p:nvPr/>
        </p:nvSpPr>
        <p:spPr>
          <a:xfrm>
            <a:off x="5351489" y="4260316"/>
            <a:ext cx="1064301" cy="738664"/>
          </a:xfrm>
          <a:prstGeom prst="rect">
            <a:avLst/>
          </a:prstGeom>
          <a:noFill/>
        </p:spPr>
        <p:txBody>
          <a:bodyPr wrap="square" rtlCol="0">
            <a:spAutoFit/>
          </a:bodyPr>
          <a:lstStyle/>
          <a:p>
            <a:r>
              <a:rPr lang="en-US">
                <a:solidFill>
                  <a:schemeClr val="bg1"/>
                </a:solidFill>
              </a:rPr>
              <a:t>蒙神所爱</a:t>
            </a:r>
          </a:p>
          <a:p>
            <a:r>
              <a:rPr lang="en-US">
                <a:solidFill>
                  <a:schemeClr val="bg1"/>
                </a:solidFill>
              </a:rPr>
              <a:t>余剩子民</a:t>
            </a:r>
            <a:r>
              <a:rPr lang="zh-CN" altLang="en-US">
                <a:solidFill>
                  <a:schemeClr val="tx1">
                    <a:lumMod val="50000"/>
                  </a:schemeClr>
                </a:solidFill>
              </a:rPr>
              <a:t> </a:t>
            </a:r>
            <a:r>
              <a:rPr lang="en-US" altLang="zh-CN">
                <a:solidFill>
                  <a:schemeClr val="bg1"/>
                </a:solidFill>
              </a:rPr>
              <a:t>remnant</a:t>
            </a:r>
            <a:r>
              <a:rPr lang="en-US" altLang="zh-CN">
                <a:solidFill>
                  <a:schemeClr val="tx1">
                    <a:lumMod val="50000"/>
                  </a:schemeClr>
                </a:solidFill>
              </a:rPr>
              <a:t> </a:t>
            </a:r>
            <a:endParaRPr lang="en-US">
              <a:solidFill>
                <a:schemeClr val="tx1">
                  <a:lumMod val="50000"/>
                </a:schemeClr>
              </a:solidFill>
            </a:endParaRPr>
          </a:p>
        </p:txBody>
      </p:sp>
      <p:sp>
        <p:nvSpPr>
          <p:cNvPr id="7" name="TextBox 6">
            <a:extLst>
              <a:ext uri="{FF2B5EF4-FFF2-40B4-BE49-F238E27FC236}">
                <a16:creationId xmlns:a16="http://schemas.microsoft.com/office/drawing/2014/main" id="{088C92F2-28DF-6F9D-3B1E-8A02EA33825A}"/>
              </a:ext>
            </a:extLst>
          </p:cNvPr>
          <p:cNvSpPr txBox="1"/>
          <p:nvPr/>
        </p:nvSpPr>
        <p:spPr>
          <a:xfrm>
            <a:off x="6264367" y="4629648"/>
            <a:ext cx="2662908" cy="307777"/>
          </a:xfrm>
          <a:prstGeom prst="rect">
            <a:avLst/>
          </a:prstGeom>
          <a:noFill/>
        </p:spPr>
        <p:txBody>
          <a:bodyPr wrap="none" rtlCol="0">
            <a:spAutoFit/>
          </a:bodyPr>
          <a:lstStyle/>
          <a:p>
            <a:r>
              <a:rPr lang="en-US">
                <a:solidFill>
                  <a:schemeClr val="bg1"/>
                </a:solidFill>
              </a:rPr>
              <a:t>赛</a:t>
            </a:r>
            <a:r>
              <a:rPr lang="en-US" altLang="zh-CN">
                <a:solidFill>
                  <a:schemeClr val="bg1"/>
                </a:solidFill>
              </a:rPr>
              <a:t>10:21-22</a:t>
            </a:r>
            <a:r>
              <a:rPr lang="zh-CN" altLang="en-US">
                <a:solidFill>
                  <a:schemeClr val="bg1"/>
                </a:solidFill>
              </a:rPr>
              <a:t>、耶</a:t>
            </a:r>
            <a:r>
              <a:rPr lang="en-US" altLang="zh-CN">
                <a:solidFill>
                  <a:schemeClr val="bg1"/>
                </a:solidFill>
              </a:rPr>
              <a:t>23:3</a:t>
            </a:r>
            <a:r>
              <a:rPr lang="zh-CN" altLang="en-US">
                <a:solidFill>
                  <a:schemeClr val="bg1"/>
                </a:solidFill>
              </a:rPr>
              <a:t>、罗</a:t>
            </a:r>
            <a:r>
              <a:rPr lang="en-US" altLang="zh-CN">
                <a:solidFill>
                  <a:schemeClr val="bg1"/>
                </a:solidFill>
              </a:rPr>
              <a:t>11:5</a:t>
            </a:r>
            <a:r>
              <a:rPr lang="zh-CN" altLang="en-US">
                <a:solidFill>
                  <a:schemeClr val="bg1"/>
                </a:solidFill>
              </a:rPr>
              <a:t>、</a:t>
            </a:r>
            <a:endParaRPr lang="en-US">
              <a:solidFill>
                <a:schemeClr val="bg1"/>
              </a:solidFill>
            </a:endParaRPr>
          </a:p>
        </p:txBody>
      </p:sp>
    </p:spTree>
    <p:extLst>
      <p:ext uri="{BB962C8B-B14F-4D97-AF65-F5344CB8AC3E}">
        <p14:creationId xmlns:p14="http://schemas.microsoft.com/office/powerpoint/2010/main" val="28587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BC0E30-60D2-8FB1-A90C-369608968D69}"/>
              </a:ext>
            </a:extLst>
          </p:cNvPr>
          <p:cNvSpPr>
            <a:spLocks noGrp="1"/>
          </p:cNvSpPr>
          <p:nvPr>
            <p:ph type="title"/>
          </p:nvPr>
        </p:nvSpPr>
        <p:spPr>
          <a:xfrm>
            <a:off x="2158330" y="116943"/>
            <a:ext cx="5067600" cy="841800"/>
          </a:xfrm>
        </p:spPr>
        <p:txBody>
          <a:bodyPr/>
          <a:lstStyle/>
          <a:p>
            <a:r>
              <a:rPr lang="en-US"/>
              <a:t>什么是约</a:t>
            </a:r>
            <a:r>
              <a:rPr lang="zh-CN" altLang="en-US"/>
              <a:t> ？ </a:t>
            </a:r>
            <a:endParaRPr lang="en-US"/>
          </a:p>
        </p:txBody>
      </p:sp>
      <p:sp>
        <p:nvSpPr>
          <p:cNvPr id="6" name="Subtitle 3">
            <a:extLst>
              <a:ext uri="{FF2B5EF4-FFF2-40B4-BE49-F238E27FC236}">
                <a16:creationId xmlns:a16="http://schemas.microsoft.com/office/drawing/2014/main" id="{60E94E3B-377F-2541-C633-258C27B8699F}"/>
              </a:ext>
            </a:extLst>
          </p:cNvPr>
          <p:cNvSpPr>
            <a:spLocks noGrp="1"/>
          </p:cNvSpPr>
          <p:nvPr>
            <p:ph type="subTitle" idx="1"/>
          </p:nvPr>
        </p:nvSpPr>
        <p:spPr>
          <a:xfrm>
            <a:off x="2158330" y="943784"/>
            <a:ext cx="5513100" cy="375000"/>
          </a:xfrm>
        </p:spPr>
        <p:txBody>
          <a:bodyPr/>
          <a:lstStyle/>
          <a:p>
            <a:r>
              <a:rPr lang="en-US"/>
              <a:t>What is a covenant?</a:t>
            </a:r>
          </a:p>
        </p:txBody>
      </p:sp>
      <p:pic>
        <p:nvPicPr>
          <p:cNvPr id="7" name="Picture 6">
            <a:extLst>
              <a:ext uri="{FF2B5EF4-FFF2-40B4-BE49-F238E27FC236}">
                <a16:creationId xmlns:a16="http://schemas.microsoft.com/office/drawing/2014/main" id="{815E4737-A452-93AB-852E-7873B1836AB0}"/>
              </a:ext>
            </a:extLst>
          </p:cNvPr>
          <p:cNvPicPr>
            <a:picLocks noChangeAspect="1"/>
          </p:cNvPicPr>
          <p:nvPr/>
        </p:nvPicPr>
        <p:blipFill rotWithShape="1">
          <a:blip r:embed="rId2"/>
          <a:srcRect l="14412" t="10795" r="13999" b="18384"/>
          <a:stretch/>
        </p:blipFill>
        <p:spPr>
          <a:xfrm>
            <a:off x="118280" y="2026558"/>
            <a:ext cx="2557686" cy="2732628"/>
          </a:xfrm>
          <a:prstGeom prst="rect">
            <a:avLst/>
          </a:prstGeom>
        </p:spPr>
      </p:pic>
      <p:sp>
        <p:nvSpPr>
          <p:cNvPr id="9" name="TextBox 8">
            <a:extLst>
              <a:ext uri="{FF2B5EF4-FFF2-40B4-BE49-F238E27FC236}">
                <a16:creationId xmlns:a16="http://schemas.microsoft.com/office/drawing/2014/main" id="{6B649961-9744-C3EB-CAD3-2F74438A9DDB}"/>
              </a:ext>
            </a:extLst>
          </p:cNvPr>
          <p:cNvSpPr txBox="1"/>
          <p:nvPr/>
        </p:nvSpPr>
        <p:spPr>
          <a:xfrm>
            <a:off x="2783540" y="1270888"/>
            <a:ext cx="6242180" cy="3561039"/>
          </a:xfrm>
          <a:prstGeom prst="rect">
            <a:avLst/>
          </a:prstGeom>
          <a:noFill/>
        </p:spPr>
        <p:txBody>
          <a:bodyPr wrap="square">
            <a:spAutoFit/>
          </a:bodyPr>
          <a:lstStyle/>
          <a:p>
            <a:pPr algn="ctr">
              <a:lnSpc>
                <a:spcPct val="150000"/>
              </a:lnSpc>
            </a:pPr>
            <a:r>
              <a:rPr lang="en-US" sz="3200"/>
              <a:t>不需协商!</a:t>
            </a:r>
            <a:endParaRPr lang="en-US" sz="4000"/>
          </a:p>
          <a:p>
            <a:pPr algn="ctr">
              <a:lnSpc>
                <a:spcPct val="150000"/>
              </a:lnSpc>
            </a:pPr>
            <a:r>
              <a:rPr lang="en-US" altLang="zh-CN"/>
              <a:t>Covenant needs no negotiation </a:t>
            </a:r>
            <a:endParaRPr lang="en-US" sz="1400"/>
          </a:p>
          <a:p>
            <a:pPr algn="ctr">
              <a:lnSpc>
                <a:spcPct val="150000"/>
              </a:lnSpc>
            </a:pPr>
            <a:r>
              <a:rPr lang="en-US" sz="3200"/>
              <a:t>不需交换筹码条件!</a:t>
            </a:r>
          </a:p>
          <a:p>
            <a:pPr algn="ctr">
              <a:lnSpc>
                <a:spcPct val="150000"/>
              </a:lnSpc>
            </a:pPr>
            <a:r>
              <a:rPr lang="en-US" sz="1400"/>
              <a:t>Covenant needs no mutual exchange </a:t>
            </a:r>
          </a:p>
          <a:p>
            <a:pPr algn="ctr">
              <a:lnSpc>
                <a:spcPct val="150000"/>
              </a:lnSpc>
            </a:pPr>
            <a:r>
              <a:rPr lang="en-US" sz="3200"/>
              <a:t>是</a:t>
            </a:r>
            <a:r>
              <a:rPr lang="en-US" sz="3200">
                <a:highlight>
                  <a:srgbClr val="FFFF00"/>
                </a:highlight>
              </a:rPr>
              <a:t>白白的恩典</a:t>
            </a:r>
            <a:r>
              <a:rPr lang="en-US" sz="3200"/>
              <a:t>给不配的罪人!</a:t>
            </a:r>
          </a:p>
          <a:p>
            <a:pPr algn="ctr">
              <a:lnSpc>
                <a:spcPct val="150000"/>
              </a:lnSpc>
            </a:pPr>
            <a:r>
              <a:rPr lang="en-US" sz="1400"/>
              <a:t>Covenant</a:t>
            </a:r>
            <a:r>
              <a:rPr lang="zh-CN" altLang="en-US" sz="1400"/>
              <a:t> </a:t>
            </a:r>
            <a:r>
              <a:rPr lang="en-US" altLang="zh-CN"/>
              <a:t>is a </a:t>
            </a:r>
            <a:r>
              <a:rPr lang="en-US" altLang="zh-CN">
                <a:highlight>
                  <a:srgbClr val="FFFF00"/>
                </a:highlight>
              </a:rPr>
              <a:t>free gift </a:t>
            </a:r>
            <a:r>
              <a:rPr lang="en-US" altLang="zh-CN"/>
              <a:t>to undeserving man </a:t>
            </a:r>
            <a:endParaRPr lang="en-US" sz="1400"/>
          </a:p>
          <a:p>
            <a:pPr algn="ctr">
              <a:lnSpc>
                <a:spcPct val="150000"/>
              </a:lnSpc>
            </a:pPr>
            <a:endParaRPr lang="en-US" sz="1400"/>
          </a:p>
        </p:txBody>
      </p:sp>
    </p:spTree>
    <p:extLst>
      <p:ext uri="{BB962C8B-B14F-4D97-AF65-F5344CB8AC3E}">
        <p14:creationId xmlns:p14="http://schemas.microsoft.com/office/powerpoint/2010/main" val="493814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161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62802" cy="1770964"/>
            <a:chOff x="0" y="1399430"/>
            <a:chExt cx="9155786" cy="1802320"/>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55786" cy="1802320"/>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sp>
        <p:nvSpPr>
          <p:cNvPr id="19" name="TextBox 18">
            <a:extLst>
              <a:ext uri="{FF2B5EF4-FFF2-40B4-BE49-F238E27FC236}">
                <a16:creationId xmlns:a16="http://schemas.microsoft.com/office/drawing/2014/main" id="{CDC66F61-F6F4-0AC7-3B49-696F4B6947A8}"/>
              </a:ext>
            </a:extLst>
          </p:cNvPr>
          <p:cNvSpPr txBox="1"/>
          <p:nvPr/>
        </p:nvSpPr>
        <p:spPr>
          <a:xfrm>
            <a:off x="7124783" y="1948282"/>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231836" y="2554954"/>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21E1B8-DCEF-2350-F939-5CF637D8E3C3}"/>
              </a:ext>
            </a:extLst>
          </p:cNvPr>
          <p:cNvSpPr/>
          <p:nvPr/>
        </p:nvSpPr>
        <p:spPr>
          <a:xfrm>
            <a:off x="2066807" y="1719133"/>
            <a:ext cx="974847" cy="11944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555C9D6-BC3B-2EA0-0A6D-66876300C6D2}"/>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18" name="TextBox 17">
            <a:extLst>
              <a:ext uri="{FF2B5EF4-FFF2-40B4-BE49-F238E27FC236}">
                <a16:creationId xmlns:a16="http://schemas.microsoft.com/office/drawing/2014/main" id="{3F902E89-6CDC-FD1C-7AD8-0B3087895647}"/>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
        <p:nvSpPr>
          <p:cNvPr id="20" name="TextBox 19">
            <a:extLst>
              <a:ext uri="{FF2B5EF4-FFF2-40B4-BE49-F238E27FC236}">
                <a16:creationId xmlns:a16="http://schemas.microsoft.com/office/drawing/2014/main" id="{F1A9B4AF-4E5B-23D8-6550-6BE4FD73559D}"/>
              </a:ext>
            </a:extLst>
          </p:cNvPr>
          <p:cNvSpPr txBox="1"/>
          <p:nvPr/>
        </p:nvSpPr>
        <p:spPr>
          <a:xfrm>
            <a:off x="1158244" y="4162079"/>
            <a:ext cx="5596404" cy="307777"/>
          </a:xfrm>
          <a:prstGeom prst="rect">
            <a:avLst/>
          </a:prstGeom>
          <a:noFill/>
        </p:spPr>
        <p:txBody>
          <a:bodyPr wrap="none" rtlCol="0">
            <a:spAutoFit/>
          </a:bodyPr>
          <a:lstStyle/>
          <a:p>
            <a:r>
              <a:rPr lang="en-US"/>
              <a:t>Covenants are like different</a:t>
            </a:r>
            <a:r>
              <a:rPr lang="zh-CN" altLang="en-US"/>
              <a:t> </a:t>
            </a:r>
            <a:r>
              <a:rPr lang="en-US" altLang="zh-CN"/>
              <a:t>episodes of a series of historical events </a:t>
            </a:r>
            <a:endParaRPr lang="en-US"/>
          </a:p>
        </p:txBody>
      </p:sp>
      <p:sp>
        <p:nvSpPr>
          <p:cNvPr id="22" name="TextBox 21">
            <a:extLst>
              <a:ext uri="{FF2B5EF4-FFF2-40B4-BE49-F238E27FC236}">
                <a16:creationId xmlns:a16="http://schemas.microsoft.com/office/drawing/2014/main" id="{EB3C5DD9-B821-6E22-2933-A6D13361B8ED}"/>
              </a:ext>
            </a:extLst>
          </p:cNvPr>
          <p:cNvSpPr txBox="1"/>
          <p:nvPr/>
        </p:nvSpPr>
        <p:spPr>
          <a:xfrm>
            <a:off x="1158244" y="3777358"/>
            <a:ext cx="4581144" cy="307777"/>
          </a:xfrm>
          <a:prstGeom prst="rect">
            <a:avLst/>
          </a:prstGeom>
          <a:noFill/>
        </p:spPr>
        <p:txBody>
          <a:bodyPr wrap="square">
            <a:spAutoFit/>
          </a:bodyPr>
          <a:lstStyle/>
          <a:p>
            <a:r>
              <a:rPr lang="zh-CN" altLang="en-US" b="0" i="0" u="none" strike="noStrike">
                <a:solidFill>
                  <a:srgbClr val="202638"/>
                </a:solidFill>
                <a:effectLst/>
                <a:latin typeface="Helvetica Neue" panose="02000503000000020004" pitchFamily="2" charset="0"/>
              </a:rPr>
              <a:t>诸</a:t>
            </a:r>
            <a:r>
              <a:rPr lang="en-US"/>
              <a:t>诅约是不同历史阶段的续集</a:t>
            </a:r>
          </a:p>
        </p:txBody>
      </p:sp>
    </p:spTree>
    <p:extLst>
      <p:ext uri="{BB962C8B-B14F-4D97-AF65-F5344CB8AC3E}">
        <p14:creationId xmlns:p14="http://schemas.microsoft.com/office/powerpoint/2010/main" val="1117944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136102" y="1729950"/>
            <a:ext cx="7174469" cy="841800"/>
          </a:xfrm>
          <a:prstGeom prst="rect">
            <a:avLst/>
          </a:prstGeom>
        </p:spPr>
        <p:txBody>
          <a:bodyPr spcFirstLastPara="1" wrap="square" lIns="91425" tIns="91425" rIns="91425" bIns="91425" anchor="t" anchorCtr="0">
            <a:noAutofit/>
          </a:bodyPr>
          <a:lstStyle/>
          <a:p>
            <a:r>
              <a:rPr lang="zh-CN" altLang="en-US" b="1">
                <a:solidFill>
                  <a:schemeClr val="bg2">
                    <a:lumMod val="50000"/>
                  </a:schemeClr>
                </a:solidFill>
              </a:rPr>
              <a:t>    神与挪亚与大地立约 </a:t>
            </a:r>
            <a:br>
              <a:rPr lang="en-SG" altLang="zh-CN" b="1">
                <a:solidFill>
                  <a:schemeClr val="bg2">
                    <a:lumMod val="50000"/>
                  </a:schemeClr>
                </a:solidFill>
              </a:rPr>
            </a:br>
            <a:r>
              <a:rPr lang="zh-CN" altLang="en-US" b="1">
                <a:solidFill>
                  <a:schemeClr val="bg2">
                    <a:lumMod val="50000"/>
                  </a:schemeClr>
                </a:solidFill>
              </a:rPr>
              <a:t>（保存大地与人类 ） </a:t>
            </a:r>
            <a:endParaRPr b="1">
              <a:solidFill>
                <a:schemeClr val="bg2">
                  <a:lumMod val="50000"/>
                </a:schemeClr>
              </a:solidFill>
            </a:endParaRPr>
          </a:p>
        </p:txBody>
      </p:sp>
      <p:sp>
        <p:nvSpPr>
          <p:cNvPr id="286" name="Google Shape;286;p46"/>
          <p:cNvSpPr txBox="1">
            <a:spLocks noGrp="1"/>
          </p:cNvSpPr>
          <p:nvPr>
            <p:ph type="title" idx="2"/>
          </p:nvPr>
        </p:nvSpPr>
        <p:spPr>
          <a:xfrm>
            <a:off x="713225" y="-44125"/>
            <a:ext cx="900600" cy="172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bg2">
                    <a:lumMod val="50000"/>
                  </a:schemeClr>
                </a:solidFill>
                <a:latin typeface="Source Sans Pro"/>
                <a:ea typeface="Source Sans Pro"/>
                <a:cs typeface="Source Sans Pro"/>
                <a:sym typeface="Source Sans Pro"/>
              </a:rPr>
              <a:t>0</a:t>
            </a:r>
            <a:r>
              <a:rPr lang="en-US" altLang="zh-CN">
                <a:solidFill>
                  <a:schemeClr val="bg2">
                    <a:lumMod val="50000"/>
                  </a:schemeClr>
                </a:solidFill>
                <a:latin typeface="Source Sans Pro"/>
                <a:ea typeface="Source Sans Pro"/>
                <a:cs typeface="Source Sans Pro"/>
                <a:sym typeface="Source Sans Pro"/>
              </a:rPr>
              <a:t>3</a:t>
            </a:r>
            <a:r>
              <a:rPr lang="en">
                <a:solidFill>
                  <a:schemeClr val="bg2">
                    <a:lumMod val="50000"/>
                  </a:schemeClr>
                </a:solidFill>
                <a:latin typeface="Source Sans Pro"/>
                <a:ea typeface="Source Sans Pro"/>
                <a:cs typeface="Source Sans Pro"/>
                <a:sym typeface="Source Sans Pro"/>
              </a:rPr>
              <a:t>.</a:t>
            </a:r>
            <a:endParaRPr>
              <a:solidFill>
                <a:schemeClr val="bg2">
                  <a:lumMod val="50000"/>
                </a:schemeClr>
              </a:solidFill>
              <a:latin typeface="Source Sans Pro"/>
              <a:ea typeface="Source Sans Pro"/>
              <a:cs typeface="Source Sans Pro"/>
              <a:sym typeface="Source Sans Pro"/>
            </a:endParaRPr>
          </a:p>
        </p:txBody>
      </p:sp>
      <p:sp>
        <p:nvSpPr>
          <p:cNvPr id="287" name="Google Shape;287;p46"/>
          <p:cNvSpPr txBox="1">
            <a:spLocks noGrp="1"/>
          </p:cNvSpPr>
          <p:nvPr>
            <p:ph type="subTitle" idx="1"/>
          </p:nvPr>
        </p:nvSpPr>
        <p:spPr>
          <a:xfrm>
            <a:off x="3630700" y="3874900"/>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made a covenant with Noah and earth </a:t>
            </a:r>
          </a:p>
          <a:p>
            <a:pPr marL="0" lvl="0" indent="0" algn="l" rtl="0">
              <a:spcBef>
                <a:spcPts val="0"/>
              </a:spcBef>
              <a:spcAft>
                <a:spcPts val="0"/>
              </a:spcAft>
              <a:buNone/>
            </a:pPr>
            <a:r>
              <a:rPr lang="en-SG"/>
              <a:t>(Preservation of humanity and earth)</a:t>
            </a:r>
          </a:p>
        </p:txBody>
      </p:sp>
      <p:sp>
        <p:nvSpPr>
          <p:cNvPr id="2" name="TextBox 1">
            <a:extLst>
              <a:ext uri="{FF2B5EF4-FFF2-40B4-BE49-F238E27FC236}">
                <a16:creationId xmlns:a16="http://schemas.microsoft.com/office/drawing/2014/main" id="{31EA15AB-CBC4-48EB-AADC-519715A66F76}"/>
              </a:ext>
            </a:extLst>
          </p:cNvPr>
          <p:cNvSpPr txBox="1"/>
          <p:nvPr/>
        </p:nvSpPr>
        <p:spPr>
          <a:xfrm>
            <a:off x="3630700" y="4712164"/>
            <a:ext cx="2553904" cy="307777"/>
          </a:xfrm>
          <a:prstGeom prst="rect">
            <a:avLst/>
          </a:prstGeom>
          <a:noFill/>
        </p:spPr>
        <p:txBody>
          <a:bodyPr wrap="none" rtlCol="0">
            <a:spAutoFit/>
          </a:bodyPr>
          <a:lstStyle/>
          <a:p>
            <a:r>
              <a:rPr lang="en-US"/>
              <a:t>创</a:t>
            </a:r>
            <a:r>
              <a:rPr lang="en-US" altLang="zh-CN"/>
              <a:t>9:15-17</a:t>
            </a:r>
            <a:r>
              <a:rPr lang="zh-CN" altLang="en-US"/>
              <a:t>、耶</a:t>
            </a:r>
            <a:r>
              <a:rPr lang="en-US" altLang="zh-CN"/>
              <a:t>33:25</a:t>
            </a:r>
            <a:r>
              <a:rPr lang="zh-CN" altLang="en-US"/>
              <a:t>、何</a:t>
            </a:r>
            <a:r>
              <a:rPr lang="en-US" altLang="zh-CN"/>
              <a:t>2:18</a:t>
            </a:r>
            <a:r>
              <a:rPr lang="zh-CN" altLang="en-US"/>
              <a:t>*</a:t>
            </a:r>
            <a:endParaRPr lang="en-US"/>
          </a:p>
        </p:txBody>
      </p:sp>
    </p:spTree>
    <p:extLst>
      <p:ext uri="{BB962C8B-B14F-4D97-AF65-F5344CB8AC3E}">
        <p14:creationId xmlns:p14="http://schemas.microsoft.com/office/powerpoint/2010/main" val="2442421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1C3348-3E4C-C730-EEE1-FC0875C8709C}"/>
              </a:ext>
            </a:extLst>
          </p:cNvPr>
          <p:cNvPicPr>
            <a:picLocks noChangeAspect="1"/>
          </p:cNvPicPr>
          <p:nvPr/>
        </p:nvPicPr>
        <p:blipFill>
          <a:blip r:embed="rId2"/>
          <a:stretch>
            <a:fillRect/>
          </a:stretch>
        </p:blipFill>
        <p:spPr>
          <a:xfrm>
            <a:off x="3298955" y="141579"/>
            <a:ext cx="2722880" cy="2722880"/>
          </a:xfrm>
          <a:prstGeom prst="rect">
            <a:avLst/>
          </a:prstGeom>
        </p:spPr>
      </p:pic>
      <p:sp>
        <p:nvSpPr>
          <p:cNvPr id="10" name="TextBox 9">
            <a:extLst>
              <a:ext uri="{FF2B5EF4-FFF2-40B4-BE49-F238E27FC236}">
                <a16:creationId xmlns:a16="http://schemas.microsoft.com/office/drawing/2014/main" id="{7FDB2214-9339-0CA0-3367-F6BA8C3E441D}"/>
              </a:ext>
            </a:extLst>
          </p:cNvPr>
          <p:cNvSpPr txBox="1"/>
          <p:nvPr/>
        </p:nvSpPr>
        <p:spPr>
          <a:xfrm>
            <a:off x="1720232" y="3101759"/>
            <a:ext cx="6438053" cy="873957"/>
          </a:xfrm>
          <a:prstGeom prst="rect">
            <a:avLst/>
          </a:prstGeom>
          <a:noFill/>
        </p:spPr>
        <p:txBody>
          <a:bodyPr wrap="square">
            <a:spAutoFit/>
          </a:bodyPr>
          <a:lstStyle/>
          <a:p>
            <a:pPr>
              <a:lnSpc>
                <a:spcPct val="150000"/>
              </a:lnSpc>
            </a:pPr>
            <a:r>
              <a:rPr lang="en-US" sz="1800" b="1"/>
              <a:t>创 18:25  </a:t>
            </a:r>
            <a:r>
              <a:rPr lang="zh-CN" altLang="en-US" sz="1800"/>
              <a:t>将义人与恶人同杀，将义人与恶人一样看待，</a:t>
            </a:r>
            <a:endParaRPr lang="en-SG" altLang="zh-CN" sz="1800"/>
          </a:p>
          <a:p>
            <a:pPr>
              <a:lnSpc>
                <a:spcPct val="150000"/>
              </a:lnSpc>
            </a:pPr>
            <a:r>
              <a:rPr lang="zh-CN" altLang="en-US" sz="1800"/>
              <a:t>这断不是你所行的。</a:t>
            </a:r>
            <a:r>
              <a:rPr lang="zh-CN" altLang="en-US" sz="1800" b="1">
                <a:highlight>
                  <a:srgbClr val="FFFF00"/>
                </a:highlight>
              </a:rPr>
              <a:t>审判全地的主</a:t>
            </a:r>
            <a:r>
              <a:rPr lang="zh-CN" altLang="en-US" sz="1800"/>
              <a:t>岂不行公义吗？」</a:t>
            </a:r>
          </a:p>
        </p:txBody>
      </p:sp>
      <p:sp>
        <p:nvSpPr>
          <p:cNvPr id="12" name="TextBox 11">
            <a:extLst>
              <a:ext uri="{FF2B5EF4-FFF2-40B4-BE49-F238E27FC236}">
                <a16:creationId xmlns:a16="http://schemas.microsoft.com/office/drawing/2014/main" id="{C05BADA6-D7E0-DD7D-053B-E1A6224C7C08}"/>
              </a:ext>
            </a:extLst>
          </p:cNvPr>
          <p:cNvSpPr txBox="1"/>
          <p:nvPr/>
        </p:nvSpPr>
        <p:spPr>
          <a:xfrm>
            <a:off x="1866095" y="4213796"/>
            <a:ext cx="5711614" cy="1169551"/>
          </a:xfrm>
          <a:prstGeom prst="rect">
            <a:avLst/>
          </a:prstGeom>
          <a:noFill/>
        </p:spPr>
        <p:txBody>
          <a:bodyPr wrap="square">
            <a:spAutoFit/>
          </a:bodyPr>
          <a:lstStyle/>
          <a:p>
            <a:r>
              <a:rPr lang="en-US"/>
              <a:t>Gen 18:25  Far be it from you to do such a thing, to put the righteous to death with the wicked, so that the righteous fare as the wicked! Far be that from you! </a:t>
            </a:r>
            <a:r>
              <a:rPr lang="en-US">
                <a:highlight>
                  <a:srgbClr val="FFFF00"/>
                </a:highlight>
              </a:rPr>
              <a:t>Shall not the Judge of all the earth </a:t>
            </a:r>
            <a:r>
              <a:rPr lang="en-US"/>
              <a:t>do what is just?”</a:t>
            </a:r>
          </a:p>
          <a:p>
            <a:br>
              <a:rPr lang="en-US"/>
            </a:br>
            <a:endParaRPr lang="en-US"/>
          </a:p>
        </p:txBody>
      </p:sp>
      <p:sp>
        <p:nvSpPr>
          <p:cNvPr id="3" name="TextBox 2">
            <a:extLst>
              <a:ext uri="{FF2B5EF4-FFF2-40B4-BE49-F238E27FC236}">
                <a16:creationId xmlns:a16="http://schemas.microsoft.com/office/drawing/2014/main" id="{92A61BB0-C3A5-1F17-9F3F-8A522E7F8A2C}"/>
              </a:ext>
            </a:extLst>
          </p:cNvPr>
          <p:cNvSpPr txBox="1"/>
          <p:nvPr/>
        </p:nvSpPr>
        <p:spPr>
          <a:xfrm>
            <a:off x="3897443" y="1907259"/>
            <a:ext cx="1648918" cy="369332"/>
          </a:xfrm>
          <a:prstGeom prst="rect">
            <a:avLst/>
          </a:prstGeom>
          <a:noFill/>
        </p:spPr>
        <p:txBody>
          <a:bodyPr wrap="square">
            <a:spAutoFit/>
          </a:bodyPr>
          <a:lstStyle/>
          <a:p>
            <a:r>
              <a:rPr lang="zh-CN" altLang="en-US" sz="1800" b="1">
                <a:highlight>
                  <a:srgbClr val="FFFF00"/>
                </a:highlight>
              </a:rPr>
              <a:t>审判全地的主</a:t>
            </a:r>
            <a:endParaRPr lang="en-US" sz="1800"/>
          </a:p>
        </p:txBody>
      </p:sp>
    </p:spTree>
    <p:extLst>
      <p:ext uri="{BB962C8B-B14F-4D97-AF65-F5344CB8AC3E}">
        <p14:creationId xmlns:p14="http://schemas.microsoft.com/office/powerpoint/2010/main" val="3800024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3" name="TextBox 2">
            <a:extLst>
              <a:ext uri="{FF2B5EF4-FFF2-40B4-BE49-F238E27FC236}">
                <a16:creationId xmlns:a16="http://schemas.microsoft.com/office/drawing/2014/main" id="{9853C71C-85BA-71BD-8B7B-26D18DA65D72}"/>
              </a:ext>
            </a:extLst>
          </p:cNvPr>
          <p:cNvSpPr txBox="1"/>
          <p:nvPr/>
        </p:nvSpPr>
        <p:spPr>
          <a:xfrm>
            <a:off x="1417320" y="11022"/>
            <a:ext cx="6309360" cy="742447"/>
          </a:xfrm>
          <a:prstGeom prst="rect">
            <a:avLst/>
          </a:prstGeom>
          <a:noFill/>
        </p:spPr>
        <p:txBody>
          <a:bodyPr wrap="square">
            <a:spAutoFit/>
          </a:bodyPr>
          <a:lstStyle/>
          <a:p>
            <a:pPr algn="ctr">
              <a:lnSpc>
                <a:spcPct val="150000"/>
              </a:lnSpc>
            </a:pPr>
            <a:r>
              <a:rPr lang="zh-CN" altLang="en-US" sz="3200" b="1" i="0" strike="noStrike">
                <a:solidFill>
                  <a:schemeClr val="tx1">
                    <a:lumMod val="50000"/>
                  </a:schemeClr>
                </a:solidFill>
                <a:effectLst/>
                <a:latin typeface="Helvetica Neue" panose="02000503000000020004" pitchFamily="2" charset="0"/>
              </a:rPr>
              <a:t>创 </a:t>
            </a:r>
            <a:r>
              <a:rPr lang="en-US" altLang="zh-CN" sz="3200" b="1" i="0" strike="noStrike">
                <a:solidFill>
                  <a:schemeClr val="tx1">
                    <a:lumMod val="50000"/>
                  </a:schemeClr>
                </a:solidFill>
                <a:effectLst/>
                <a:latin typeface="Helvetica Neue" panose="02000503000000020004" pitchFamily="2" charset="0"/>
              </a:rPr>
              <a:t>6:8 </a:t>
            </a:r>
            <a:r>
              <a:rPr lang="zh-CN" altLang="en-US" sz="3200" b="1" i="0" strike="noStrike">
                <a:solidFill>
                  <a:schemeClr val="tx1">
                    <a:lumMod val="50000"/>
                  </a:schemeClr>
                </a:solidFill>
                <a:effectLst/>
                <a:latin typeface="Helvetica Neue" panose="02000503000000020004" pitchFamily="2" charset="0"/>
              </a:rPr>
              <a:t>惟有挪亚在耶和华眼前</a:t>
            </a:r>
            <a:r>
              <a:rPr lang="zh-CN" altLang="en-US" sz="3200" b="1" i="0" strike="noStrike">
                <a:solidFill>
                  <a:schemeClr val="tx1">
                    <a:lumMod val="50000"/>
                  </a:schemeClr>
                </a:solidFill>
                <a:effectLst/>
                <a:highlight>
                  <a:srgbClr val="00FF00"/>
                </a:highlight>
                <a:latin typeface="Helvetica Neue" panose="02000503000000020004" pitchFamily="2" charset="0"/>
              </a:rPr>
              <a:t>蒙恩</a:t>
            </a:r>
            <a:r>
              <a:rPr lang="zh-CN" altLang="en-US" sz="3200" b="1" i="0" strike="noStrike">
                <a:solidFill>
                  <a:schemeClr val="tx1">
                    <a:lumMod val="50000"/>
                  </a:schemeClr>
                </a:solidFill>
                <a:effectLst/>
                <a:latin typeface="Helvetica Neue" panose="02000503000000020004" pitchFamily="2" charset="0"/>
              </a:rPr>
              <a:t>。</a:t>
            </a:r>
            <a:endParaRPr lang="en-SG" altLang="zh-CN" sz="3200" b="1" i="0" strike="noStrike">
              <a:solidFill>
                <a:schemeClr val="tx1">
                  <a:lumMod val="50000"/>
                </a:schemeClr>
              </a:solidFill>
              <a:effectLst/>
              <a:latin typeface="Helvetica Neue" panose="02000503000000020004" pitchFamily="2" charset="0"/>
            </a:endParaRPr>
          </a:p>
        </p:txBody>
      </p:sp>
      <p:sp>
        <p:nvSpPr>
          <p:cNvPr id="5" name="TextBox 4">
            <a:extLst>
              <a:ext uri="{FF2B5EF4-FFF2-40B4-BE49-F238E27FC236}">
                <a16:creationId xmlns:a16="http://schemas.microsoft.com/office/drawing/2014/main" id="{C5AA4503-C898-FB54-6815-7EE42439E114}"/>
              </a:ext>
            </a:extLst>
          </p:cNvPr>
          <p:cNvSpPr txBox="1"/>
          <p:nvPr/>
        </p:nvSpPr>
        <p:spPr>
          <a:xfrm>
            <a:off x="1298448" y="849332"/>
            <a:ext cx="5674424" cy="523220"/>
          </a:xfrm>
          <a:prstGeom prst="rect">
            <a:avLst/>
          </a:prstGeom>
          <a:noFill/>
        </p:spPr>
        <p:txBody>
          <a:bodyPr wrap="square">
            <a:spAutoFit/>
          </a:bodyPr>
          <a:lstStyle/>
          <a:p>
            <a:pPr lvl="1"/>
            <a:r>
              <a:rPr lang="en-US"/>
              <a:t>Gen 6:8  But Noah </a:t>
            </a:r>
            <a:r>
              <a:rPr lang="en-US" b="1" u="sng">
                <a:highlight>
                  <a:srgbClr val="00FF00"/>
                </a:highlight>
              </a:rPr>
              <a:t>found favor </a:t>
            </a:r>
            <a:r>
              <a:rPr lang="en-US"/>
              <a:t>in the eyes of the LORD.</a:t>
            </a:r>
          </a:p>
          <a:p>
            <a:pPr lvl="1"/>
            <a:endParaRPr lang="en-US"/>
          </a:p>
        </p:txBody>
      </p:sp>
      <p:pic>
        <p:nvPicPr>
          <p:cNvPr id="23" name="Picture 22" descr="A picture containing sketch, drawing, line art, illustration&#10;&#10;Description automatically generated">
            <a:extLst>
              <a:ext uri="{FF2B5EF4-FFF2-40B4-BE49-F238E27FC236}">
                <a16:creationId xmlns:a16="http://schemas.microsoft.com/office/drawing/2014/main" id="{EFA84B8E-9BDF-D4CA-492E-7E5958B3EDD9}"/>
              </a:ext>
            </a:extLst>
          </p:cNvPr>
          <p:cNvPicPr>
            <a:picLocks noChangeAspect="1"/>
          </p:cNvPicPr>
          <p:nvPr/>
        </p:nvPicPr>
        <p:blipFill>
          <a:blip r:embed="rId3"/>
          <a:stretch>
            <a:fillRect/>
          </a:stretch>
        </p:blipFill>
        <p:spPr>
          <a:xfrm>
            <a:off x="2305988" y="1153621"/>
            <a:ext cx="5674424" cy="3916151"/>
          </a:xfrm>
          <a:prstGeom prst="rect">
            <a:avLst/>
          </a:prstGeom>
        </p:spPr>
      </p:pic>
      <p:sp>
        <p:nvSpPr>
          <p:cNvPr id="25" name="TextBox 24">
            <a:extLst>
              <a:ext uri="{FF2B5EF4-FFF2-40B4-BE49-F238E27FC236}">
                <a16:creationId xmlns:a16="http://schemas.microsoft.com/office/drawing/2014/main" id="{AF0C8411-A43F-D1D7-C482-600C5624A487}"/>
              </a:ext>
            </a:extLst>
          </p:cNvPr>
          <p:cNvSpPr txBox="1"/>
          <p:nvPr/>
        </p:nvSpPr>
        <p:spPr>
          <a:xfrm>
            <a:off x="784716" y="2282724"/>
            <a:ext cx="4572000" cy="892552"/>
          </a:xfrm>
          <a:prstGeom prst="rect">
            <a:avLst/>
          </a:prstGeom>
          <a:noFill/>
        </p:spPr>
        <p:txBody>
          <a:bodyPr wrap="square">
            <a:spAutoFit/>
          </a:bodyPr>
          <a:lstStyle/>
          <a:p>
            <a:r>
              <a:rPr lang="zh-CN" altLang="en-US" sz="2400" b="1"/>
              <a:t>后裔</a:t>
            </a:r>
            <a:r>
              <a:rPr lang="en-US" altLang="zh-CN" b="1"/>
              <a:t> offspring</a:t>
            </a:r>
          </a:p>
          <a:p>
            <a:endParaRPr lang="en-US" b="1"/>
          </a:p>
          <a:p>
            <a:r>
              <a:rPr lang="en-US" b="1"/>
              <a:t>拯救信的人</a:t>
            </a:r>
            <a:r>
              <a:rPr lang="zh-CN" altLang="en-US" b="1"/>
              <a:t> </a:t>
            </a:r>
            <a:endParaRPr lang="en-US"/>
          </a:p>
        </p:txBody>
      </p:sp>
      <p:pic>
        <p:nvPicPr>
          <p:cNvPr id="2" name="Picture 1">
            <a:extLst>
              <a:ext uri="{FF2B5EF4-FFF2-40B4-BE49-F238E27FC236}">
                <a16:creationId xmlns:a16="http://schemas.microsoft.com/office/drawing/2014/main" id="{16BD73FA-57B4-93CB-7BDD-D42A7546CC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3747" y="1404206"/>
            <a:ext cx="619125" cy="619125"/>
          </a:xfrm>
          <a:prstGeom prst="rect">
            <a:avLst/>
          </a:prstGeom>
          <a:noFill/>
          <a:ln>
            <a:noFill/>
          </a:ln>
        </p:spPr>
      </p:pic>
      <p:pic>
        <p:nvPicPr>
          <p:cNvPr id="4" name="Picture 3">
            <a:extLst>
              <a:ext uri="{FF2B5EF4-FFF2-40B4-BE49-F238E27FC236}">
                <a16:creationId xmlns:a16="http://schemas.microsoft.com/office/drawing/2014/main" id="{1CCBCD87-DA93-6630-9846-570715922A34}"/>
              </a:ext>
            </a:extLst>
          </p:cNvPr>
          <p:cNvPicPr>
            <a:picLocks noChangeAspect="1"/>
          </p:cNvPicPr>
          <p:nvPr/>
        </p:nvPicPr>
        <p:blipFill>
          <a:blip r:embed="rId5"/>
          <a:stretch>
            <a:fillRect/>
          </a:stretch>
        </p:blipFill>
        <p:spPr>
          <a:xfrm>
            <a:off x="2996905" y="4289483"/>
            <a:ext cx="493773" cy="698265"/>
          </a:xfrm>
          <a:prstGeom prst="rect">
            <a:avLst/>
          </a:prstGeom>
        </p:spPr>
      </p:pic>
      <p:pic>
        <p:nvPicPr>
          <p:cNvPr id="6" name="Picture 5">
            <a:extLst>
              <a:ext uri="{FF2B5EF4-FFF2-40B4-BE49-F238E27FC236}">
                <a16:creationId xmlns:a16="http://schemas.microsoft.com/office/drawing/2014/main" id="{AF4173A9-1B2B-DEBD-1A75-1E6273D96DEC}"/>
              </a:ext>
            </a:extLst>
          </p:cNvPr>
          <p:cNvPicPr>
            <a:picLocks noChangeAspect="1"/>
          </p:cNvPicPr>
          <p:nvPr/>
        </p:nvPicPr>
        <p:blipFill>
          <a:blip r:embed="rId6"/>
          <a:stretch>
            <a:fillRect/>
          </a:stretch>
        </p:blipFill>
        <p:spPr>
          <a:xfrm>
            <a:off x="8018456" y="4145248"/>
            <a:ext cx="1138102" cy="907595"/>
          </a:xfrm>
          <a:prstGeom prst="rect">
            <a:avLst/>
          </a:prstGeom>
        </p:spPr>
      </p:pic>
      <p:sp>
        <p:nvSpPr>
          <p:cNvPr id="7" name="TextBox 6">
            <a:extLst>
              <a:ext uri="{FF2B5EF4-FFF2-40B4-BE49-F238E27FC236}">
                <a16:creationId xmlns:a16="http://schemas.microsoft.com/office/drawing/2014/main" id="{77460468-F055-0A29-A688-BD197CC9396E}"/>
              </a:ext>
            </a:extLst>
          </p:cNvPr>
          <p:cNvSpPr txBox="1"/>
          <p:nvPr/>
        </p:nvSpPr>
        <p:spPr>
          <a:xfrm>
            <a:off x="8126496" y="3406584"/>
            <a:ext cx="1064301" cy="738664"/>
          </a:xfrm>
          <a:prstGeom prst="rect">
            <a:avLst/>
          </a:prstGeom>
          <a:noFill/>
        </p:spPr>
        <p:txBody>
          <a:bodyPr wrap="square" rtlCol="0">
            <a:spAutoFit/>
          </a:bodyPr>
          <a:lstStyle/>
          <a:p>
            <a:r>
              <a:rPr lang="en-US">
                <a:solidFill>
                  <a:schemeClr val="tx1">
                    <a:lumMod val="50000"/>
                  </a:schemeClr>
                </a:solidFill>
              </a:rPr>
              <a:t>蒙神所爱</a:t>
            </a:r>
          </a:p>
          <a:p>
            <a:r>
              <a:rPr lang="en-US">
                <a:solidFill>
                  <a:schemeClr val="tx1">
                    <a:lumMod val="50000"/>
                  </a:schemeClr>
                </a:solidFill>
              </a:rPr>
              <a:t>余剩子民</a:t>
            </a:r>
            <a:r>
              <a:rPr lang="zh-CN" altLang="en-US">
                <a:solidFill>
                  <a:schemeClr val="tx1">
                    <a:lumMod val="50000"/>
                  </a:schemeClr>
                </a:solidFill>
              </a:rPr>
              <a:t> </a:t>
            </a:r>
            <a:r>
              <a:rPr lang="en-US" altLang="zh-CN">
                <a:solidFill>
                  <a:schemeClr val="tx1">
                    <a:lumMod val="50000"/>
                  </a:schemeClr>
                </a:solidFill>
              </a:rPr>
              <a:t>remnant </a:t>
            </a:r>
            <a:endParaRPr lang="en-US">
              <a:solidFill>
                <a:schemeClr val="tx1">
                  <a:lumMod val="50000"/>
                </a:schemeClr>
              </a:solidFill>
            </a:endParaRPr>
          </a:p>
        </p:txBody>
      </p:sp>
    </p:spTree>
    <p:extLst>
      <p:ext uri="{BB962C8B-B14F-4D97-AF65-F5344CB8AC3E}">
        <p14:creationId xmlns:p14="http://schemas.microsoft.com/office/powerpoint/2010/main" val="41428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4A7BA5B8-7221-291E-7C6E-6890789E4F98}"/>
              </a:ext>
            </a:extLst>
          </p:cNvPr>
          <p:cNvPicPr>
            <a:picLocks noChangeAspect="1"/>
          </p:cNvPicPr>
          <p:nvPr/>
        </p:nvPicPr>
        <p:blipFill rotWithShape="1">
          <a:blip r:embed="rId3">
            <a:extLst>
              <a:ext uri="{28A0092B-C50C-407E-A947-70E740481C1C}">
                <a14:useLocalDpi xmlns:a14="http://schemas.microsoft.com/office/drawing/2010/main" val="0"/>
              </a:ext>
            </a:extLst>
          </a:blip>
          <a:srcRect l="3000" t="4210" b="3685"/>
          <a:stretch/>
        </p:blipFill>
        <p:spPr bwMode="auto">
          <a:xfrm>
            <a:off x="146304" y="1765190"/>
            <a:ext cx="5674424" cy="2679846"/>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853C71C-85BA-71BD-8B7B-26D18DA65D72}"/>
              </a:ext>
            </a:extLst>
          </p:cNvPr>
          <p:cNvSpPr txBox="1"/>
          <p:nvPr/>
        </p:nvSpPr>
        <p:spPr>
          <a:xfrm>
            <a:off x="63610" y="0"/>
            <a:ext cx="8896392" cy="1578830"/>
          </a:xfrm>
          <a:prstGeom prst="rect">
            <a:avLst/>
          </a:prstGeom>
          <a:noFill/>
        </p:spPr>
        <p:txBody>
          <a:bodyPr wrap="square">
            <a:spAutoFit/>
          </a:bodyPr>
          <a:lstStyle/>
          <a:p>
            <a:pPr>
              <a:lnSpc>
                <a:spcPct val="150000"/>
              </a:lnSpc>
            </a:pPr>
            <a:r>
              <a:rPr lang="zh-CN" altLang="en-US" sz="2000" b="1" i="0" strike="noStrike">
                <a:solidFill>
                  <a:schemeClr val="tx1">
                    <a:lumMod val="50000"/>
                  </a:schemeClr>
                </a:solidFill>
                <a:effectLst/>
                <a:latin typeface="Helvetica Neue" panose="02000503000000020004" pitchFamily="2" charset="0"/>
              </a:rPr>
              <a:t>创 </a:t>
            </a:r>
            <a:r>
              <a:rPr lang="en-US" altLang="zh-CN" sz="2000" b="1" i="0" strike="noStrike">
                <a:solidFill>
                  <a:schemeClr val="tx1">
                    <a:lumMod val="50000"/>
                  </a:schemeClr>
                </a:solidFill>
                <a:effectLst/>
                <a:latin typeface="Helvetica Neue" panose="02000503000000020004" pitchFamily="2" charset="0"/>
              </a:rPr>
              <a:t>7:1  </a:t>
            </a:r>
            <a:r>
              <a:rPr lang="zh-CN" altLang="en-US" sz="2000" b="1" i="0" strike="noStrike">
                <a:solidFill>
                  <a:schemeClr val="tx1">
                    <a:lumMod val="50000"/>
                  </a:schemeClr>
                </a:solidFill>
                <a:effectLst/>
                <a:latin typeface="Helvetica Neue" panose="02000503000000020004" pitchFamily="2" charset="0"/>
              </a:rPr>
              <a:t>耶和华对挪亚说：你和你的全家都要进入方舟；因为在这世代中，我见</a:t>
            </a:r>
            <a:r>
              <a:rPr lang="zh-CN" altLang="en-US" sz="2000" b="1" i="0" strike="noStrike">
                <a:solidFill>
                  <a:schemeClr val="tx1">
                    <a:lumMod val="50000"/>
                  </a:schemeClr>
                </a:solidFill>
                <a:effectLst/>
                <a:highlight>
                  <a:srgbClr val="FFFF00"/>
                </a:highlight>
                <a:latin typeface="Helvetica Neue" panose="02000503000000020004" pitchFamily="2" charset="0"/>
              </a:rPr>
              <a:t>你在我面前是义人</a:t>
            </a:r>
            <a:r>
              <a:rPr lang="zh-CN" altLang="en-US" sz="2000" b="1" i="0" strike="noStrike">
                <a:solidFill>
                  <a:schemeClr val="tx1">
                    <a:lumMod val="50000"/>
                  </a:schemeClr>
                </a:solidFill>
                <a:effectLst/>
                <a:latin typeface="Helvetica Neue" panose="02000503000000020004" pitchFamily="2" charset="0"/>
              </a:rPr>
              <a:t>。</a:t>
            </a:r>
          </a:p>
          <a:p>
            <a:pPr>
              <a:lnSpc>
                <a:spcPct val="150000"/>
              </a:lnSpc>
            </a:pPr>
            <a:endParaRPr lang="en-SG" altLang="zh-CN" sz="2800" b="1" i="0" strike="noStrike">
              <a:solidFill>
                <a:schemeClr val="tx1">
                  <a:lumMod val="50000"/>
                </a:schemeClr>
              </a:solidFill>
              <a:effectLst/>
              <a:latin typeface="Helvetica Neue" panose="02000503000000020004" pitchFamily="2" charset="0"/>
            </a:endParaRPr>
          </a:p>
        </p:txBody>
      </p:sp>
      <p:sp>
        <p:nvSpPr>
          <p:cNvPr id="5" name="TextBox 4">
            <a:extLst>
              <a:ext uri="{FF2B5EF4-FFF2-40B4-BE49-F238E27FC236}">
                <a16:creationId xmlns:a16="http://schemas.microsoft.com/office/drawing/2014/main" id="{C5AA4503-C898-FB54-6815-7EE42439E114}"/>
              </a:ext>
            </a:extLst>
          </p:cNvPr>
          <p:cNvSpPr txBox="1"/>
          <p:nvPr/>
        </p:nvSpPr>
        <p:spPr>
          <a:xfrm>
            <a:off x="63610" y="1062607"/>
            <a:ext cx="8290197" cy="954107"/>
          </a:xfrm>
          <a:prstGeom prst="rect">
            <a:avLst/>
          </a:prstGeom>
          <a:noFill/>
        </p:spPr>
        <p:txBody>
          <a:bodyPr wrap="square">
            <a:spAutoFit/>
          </a:bodyPr>
          <a:lstStyle/>
          <a:p>
            <a:pPr lvl="1"/>
            <a:r>
              <a:rPr lang="en-US"/>
              <a:t>Gen 7:1  Then the LORD said to Noah, “Go into the ark, you and all your household, for I have seen </a:t>
            </a:r>
            <a:r>
              <a:rPr lang="en-US">
                <a:highlight>
                  <a:srgbClr val="FFFF00"/>
                </a:highlight>
              </a:rPr>
              <a:t>that you are righteous before me </a:t>
            </a:r>
            <a:r>
              <a:rPr lang="en-US"/>
              <a:t>in this generation.</a:t>
            </a:r>
          </a:p>
          <a:p>
            <a:pPr lvl="1"/>
            <a:br>
              <a:rPr lang="en-US"/>
            </a:br>
            <a:endParaRPr lang="en-US"/>
          </a:p>
        </p:txBody>
      </p:sp>
      <p:pic>
        <p:nvPicPr>
          <p:cNvPr id="7" name="Picture 6" descr="A picture containing sketch, symbol&#10;&#10;Description automatically generated">
            <a:extLst>
              <a:ext uri="{FF2B5EF4-FFF2-40B4-BE49-F238E27FC236}">
                <a16:creationId xmlns:a16="http://schemas.microsoft.com/office/drawing/2014/main" id="{9EBB9CB6-2631-7756-6BB2-60B07528B848}"/>
              </a:ext>
            </a:extLst>
          </p:cNvPr>
          <p:cNvPicPr>
            <a:picLocks noChangeAspect="1"/>
          </p:cNvPicPr>
          <p:nvPr/>
        </p:nvPicPr>
        <p:blipFill>
          <a:blip r:embed="rId4"/>
          <a:stretch>
            <a:fillRect/>
          </a:stretch>
        </p:blipFill>
        <p:spPr>
          <a:xfrm>
            <a:off x="7196188" y="1765190"/>
            <a:ext cx="1763814" cy="2679846"/>
          </a:xfrm>
          <a:prstGeom prst="rect">
            <a:avLst/>
          </a:prstGeom>
        </p:spPr>
      </p:pic>
      <p:sp>
        <p:nvSpPr>
          <p:cNvPr id="8" name="Right Arrow 7">
            <a:extLst>
              <a:ext uri="{FF2B5EF4-FFF2-40B4-BE49-F238E27FC236}">
                <a16:creationId xmlns:a16="http://schemas.microsoft.com/office/drawing/2014/main" id="{3E31723A-AEE2-2C94-734F-BF65D82E4D17}"/>
              </a:ext>
            </a:extLst>
          </p:cNvPr>
          <p:cNvSpPr/>
          <p:nvPr/>
        </p:nvSpPr>
        <p:spPr>
          <a:xfrm>
            <a:off x="6134208" y="2408351"/>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C685A10-C804-8C9E-E7EC-AAAEF11D8655}"/>
              </a:ext>
            </a:extLst>
          </p:cNvPr>
          <p:cNvSpPr txBox="1"/>
          <p:nvPr/>
        </p:nvSpPr>
        <p:spPr>
          <a:xfrm>
            <a:off x="7196188" y="4445036"/>
            <a:ext cx="1947812" cy="738664"/>
          </a:xfrm>
          <a:prstGeom prst="rect">
            <a:avLst/>
          </a:prstGeom>
          <a:noFill/>
        </p:spPr>
        <p:txBody>
          <a:bodyPr wrap="square">
            <a:spAutoFit/>
          </a:bodyPr>
          <a:lstStyle/>
          <a:p>
            <a:r>
              <a:rPr lang="zh-CN" altLang="en-US" b="1">
                <a:solidFill>
                  <a:schemeClr val="tx1">
                    <a:lumMod val="50000"/>
                  </a:schemeClr>
                </a:solidFill>
                <a:latin typeface="Helvetica Neue" panose="02000503000000020004" pitchFamily="2" charset="0"/>
              </a:rPr>
              <a:t>救恩与审判</a:t>
            </a:r>
            <a:endParaRPr lang="en-SG" altLang="zh-CN" b="1">
              <a:solidFill>
                <a:schemeClr val="tx1">
                  <a:lumMod val="50000"/>
                </a:schemeClr>
              </a:solidFill>
              <a:latin typeface="Helvetica Neue" panose="02000503000000020004" pitchFamily="2" charset="0"/>
            </a:endParaRPr>
          </a:p>
          <a:p>
            <a:r>
              <a:rPr lang="en-US" altLang="zh-CN" b="1">
                <a:solidFill>
                  <a:schemeClr val="tx1">
                    <a:lumMod val="50000"/>
                  </a:schemeClr>
                </a:solidFill>
                <a:latin typeface="Helvetica Neue" panose="02000503000000020004" pitchFamily="2" charset="0"/>
              </a:rPr>
              <a:t>Salvation and judgemment </a:t>
            </a:r>
            <a:endParaRPr lang="en-US"/>
          </a:p>
        </p:txBody>
      </p:sp>
      <p:pic>
        <p:nvPicPr>
          <p:cNvPr id="20" name="Picture 19">
            <a:extLst>
              <a:ext uri="{FF2B5EF4-FFF2-40B4-BE49-F238E27FC236}">
                <a16:creationId xmlns:a16="http://schemas.microsoft.com/office/drawing/2014/main" id="{04128D5C-136F-441B-5064-7C96286384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04" y="1789226"/>
            <a:ext cx="619125" cy="619125"/>
          </a:xfrm>
          <a:prstGeom prst="rect">
            <a:avLst/>
          </a:prstGeom>
          <a:noFill/>
          <a:ln>
            <a:noFill/>
          </a:ln>
        </p:spPr>
      </p:pic>
      <p:pic>
        <p:nvPicPr>
          <p:cNvPr id="21" name="Picture 20">
            <a:extLst>
              <a:ext uri="{FF2B5EF4-FFF2-40B4-BE49-F238E27FC236}">
                <a16:creationId xmlns:a16="http://schemas.microsoft.com/office/drawing/2014/main" id="{F55EFCE2-83B7-1B2A-4FAD-FA644CAB2F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6188" y="1738564"/>
            <a:ext cx="619125" cy="619125"/>
          </a:xfrm>
          <a:prstGeom prst="rect">
            <a:avLst/>
          </a:prstGeom>
          <a:noFill/>
          <a:ln>
            <a:noFill/>
          </a:ln>
        </p:spPr>
      </p:pic>
      <p:pic>
        <p:nvPicPr>
          <p:cNvPr id="4" name="Picture 3">
            <a:extLst>
              <a:ext uri="{FF2B5EF4-FFF2-40B4-BE49-F238E27FC236}">
                <a16:creationId xmlns:a16="http://schemas.microsoft.com/office/drawing/2014/main" id="{4AE34A4B-EE0A-56F5-A934-FDBA7C6FEB71}"/>
              </a:ext>
            </a:extLst>
          </p:cNvPr>
          <p:cNvPicPr>
            <a:picLocks noChangeAspect="1"/>
          </p:cNvPicPr>
          <p:nvPr/>
        </p:nvPicPr>
        <p:blipFill>
          <a:blip r:embed="rId6"/>
          <a:stretch>
            <a:fillRect/>
          </a:stretch>
        </p:blipFill>
        <p:spPr>
          <a:xfrm>
            <a:off x="4682626" y="3537441"/>
            <a:ext cx="1138102" cy="907595"/>
          </a:xfrm>
          <a:prstGeom prst="rect">
            <a:avLst/>
          </a:prstGeom>
        </p:spPr>
      </p:pic>
      <p:pic>
        <p:nvPicPr>
          <p:cNvPr id="6" name="Picture 5">
            <a:extLst>
              <a:ext uri="{FF2B5EF4-FFF2-40B4-BE49-F238E27FC236}">
                <a16:creationId xmlns:a16="http://schemas.microsoft.com/office/drawing/2014/main" id="{CD43D227-9373-9A0F-831D-DA3F40B35756}"/>
              </a:ext>
            </a:extLst>
          </p:cNvPr>
          <p:cNvPicPr>
            <a:picLocks noChangeAspect="1"/>
          </p:cNvPicPr>
          <p:nvPr/>
        </p:nvPicPr>
        <p:blipFill>
          <a:blip r:embed="rId6"/>
          <a:stretch>
            <a:fillRect/>
          </a:stretch>
        </p:blipFill>
        <p:spPr>
          <a:xfrm>
            <a:off x="7815313" y="3553354"/>
            <a:ext cx="1138102" cy="907595"/>
          </a:xfrm>
          <a:prstGeom prst="rect">
            <a:avLst/>
          </a:prstGeom>
        </p:spPr>
      </p:pic>
    </p:spTree>
    <p:extLst>
      <p:ext uri="{BB962C8B-B14F-4D97-AF65-F5344CB8AC3E}">
        <p14:creationId xmlns:p14="http://schemas.microsoft.com/office/powerpoint/2010/main" val="93686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18" name="Picture 17">
            <a:extLst>
              <a:ext uri="{FF2B5EF4-FFF2-40B4-BE49-F238E27FC236}">
                <a16:creationId xmlns:a16="http://schemas.microsoft.com/office/drawing/2014/main" id="{6F09B192-FC13-0380-2E7E-F97BE813F0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6823" y="1305493"/>
            <a:ext cx="4558030" cy="1406525"/>
          </a:xfrm>
          <a:prstGeom prst="rect">
            <a:avLst/>
          </a:prstGeom>
          <a:noFill/>
          <a:ln>
            <a:noFill/>
          </a:ln>
        </p:spPr>
      </p:pic>
      <p:pic>
        <p:nvPicPr>
          <p:cNvPr id="19" name="Picture 18">
            <a:extLst>
              <a:ext uri="{FF2B5EF4-FFF2-40B4-BE49-F238E27FC236}">
                <a16:creationId xmlns:a16="http://schemas.microsoft.com/office/drawing/2014/main" id="{0EEE9707-E7EF-7969-4D28-6556A15A9D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0663" y="1688957"/>
            <a:ext cx="598557" cy="956390"/>
          </a:xfrm>
          <a:prstGeom prst="rect">
            <a:avLst/>
          </a:prstGeom>
          <a:noFill/>
          <a:ln>
            <a:noFill/>
          </a:ln>
        </p:spPr>
      </p:pic>
      <p:sp>
        <p:nvSpPr>
          <p:cNvPr id="20" name="Text Box 2">
            <a:extLst>
              <a:ext uri="{FF2B5EF4-FFF2-40B4-BE49-F238E27FC236}">
                <a16:creationId xmlns:a16="http://schemas.microsoft.com/office/drawing/2014/main" id="{A6AE601B-CE20-69AB-6782-E53459674843}"/>
              </a:ext>
            </a:extLst>
          </p:cNvPr>
          <p:cNvSpPr txBox="1">
            <a:spLocks noChangeArrowheads="1"/>
          </p:cNvSpPr>
          <p:nvPr/>
        </p:nvSpPr>
        <p:spPr bwMode="auto">
          <a:xfrm>
            <a:off x="1776221" y="200193"/>
            <a:ext cx="5269505" cy="587918"/>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zh-CN" sz="3200" b="1">
                <a:effectLst/>
                <a:latin typeface="Calibri" panose="020F0502020204030204" pitchFamily="34" charset="0"/>
                <a:ea typeface="SimSun" panose="02010600030101010101" pitchFamily="2" charset="-122"/>
                <a:cs typeface="Arial" panose="020B0604020202020204" pitchFamily="34" charset="0"/>
              </a:rPr>
              <a:t>虹是</a:t>
            </a:r>
            <a:r>
              <a:rPr lang="zh-CN" altLang="en-US" sz="3200" b="1">
                <a:effectLst/>
                <a:latin typeface="Calibri" panose="020F0502020204030204" pitchFamily="34" charset="0"/>
                <a:ea typeface="SimSun" panose="02010600030101010101" pitchFamily="2" charset="-122"/>
                <a:cs typeface="Arial" panose="020B0604020202020204" pitchFamily="34" charset="0"/>
              </a:rPr>
              <a:t>神</a:t>
            </a:r>
            <a:r>
              <a:rPr lang="zh-CN" sz="3200" b="1">
                <a:effectLst/>
                <a:latin typeface="Calibri" panose="020F0502020204030204" pitchFamily="34" charset="0"/>
                <a:ea typeface="SimSun" panose="02010600030101010101" pitchFamily="2" charset="-122"/>
                <a:cs typeface="Arial" panose="020B0604020202020204" pitchFamily="34" charset="0"/>
              </a:rPr>
              <a:t>与大地立约的</a:t>
            </a:r>
            <a:r>
              <a:rPr lang="zh-CN" sz="3200" b="1">
                <a:solidFill>
                  <a:srgbClr val="FF0000"/>
                </a:solidFill>
                <a:effectLst/>
                <a:latin typeface="Calibri" panose="020F0502020204030204" pitchFamily="34" charset="0"/>
                <a:ea typeface="SimSun" panose="02010600030101010101" pitchFamily="2" charset="-122"/>
                <a:cs typeface="Arial" panose="020B0604020202020204" pitchFamily="34" charset="0"/>
              </a:rPr>
              <a:t>记号</a:t>
            </a:r>
            <a:r>
              <a:rPr lang="zh-CN" sz="3200" b="1">
                <a:effectLst/>
                <a:latin typeface="Calibri" panose="020F0502020204030204" pitchFamily="34" charset="0"/>
                <a:ea typeface="SimSun" panose="02010600030101010101" pitchFamily="2" charset="-122"/>
                <a:cs typeface="Arial" panose="020B0604020202020204" pitchFamily="34" charset="0"/>
              </a:rPr>
              <a:t> </a:t>
            </a:r>
            <a:endParaRPr lang="en-SG" sz="3200" b="1">
              <a:effectLst/>
              <a:latin typeface="Calibri" panose="020F0502020204030204" pitchFamily="34" charset="0"/>
              <a:ea typeface="SimSun" panose="02010600030101010101" pitchFamily="2" charset="-122"/>
              <a:cs typeface="Arial" panose="020B0604020202020204" pitchFamily="34" charset="0"/>
            </a:endParaRPr>
          </a:p>
        </p:txBody>
      </p:sp>
      <p:sp>
        <p:nvSpPr>
          <p:cNvPr id="3" name="TextBox 2">
            <a:extLst>
              <a:ext uri="{FF2B5EF4-FFF2-40B4-BE49-F238E27FC236}">
                <a16:creationId xmlns:a16="http://schemas.microsoft.com/office/drawing/2014/main" id="{C24F2B9D-DFE0-F83D-886B-26BA855861B6}"/>
              </a:ext>
            </a:extLst>
          </p:cNvPr>
          <p:cNvSpPr txBox="1"/>
          <p:nvPr/>
        </p:nvSpPr>
        <p:spPr>
          <a:xfrm>
            <a:off x="1776221" y="857448"/>
            <a:ext cx="5591558" cy="307777"/>
          </a:xfrm>
          <a:prstGeom prst="rect">
            <a:avLst/>
          </a:prstGeom>
          <a:noFill/>
        </p:spPr>
        <p:txBody>
          <a:bodyPr wrap="square">
            <a:spAutoFit/>
          </a:bodyPr>
          <a:lstStyle/>
          <a:p>
            <a:r>
              <a:rPr lang="en-US"/>
              <a:t>The rainbow is </a:t>
            </a:r>
            <a:r>
              <a:rPr lang="en-US">
                <a:solidFill>
                  <a:srgbClr val="FF0000"/>
                </a:solidFill>
              </a:rPr>
              <a:t>a sign </a:t>
            </a:r>
            <a:r>
              <a:rPr lang="en-US"/>
              <a:t>of the covenant between God and the earth</a:t>
            </a:r>
          </a:p>
        </p:txBody>
      </p:sp>
      <p:sp>
        <p:nvSpPr>
          <p:cNvPr id="4" name="TextBox 3">
            <a:extLst>
              <a:ext uri="{FF2B5EF4-FFF2-40B4-BE49-F238E27FC236}">
                <a16:creationId xmlns:a16="http://schemas.microsoft.com/office/drawing/2014/main" id="{2FB2766E-8103-F072-6C8B-B27B2F041E6F}"/>
              </a:ext>
            </a:extLst>
          </p:cNvPr>
          <p:cNvSpPr txBox="1"/>
          <p:nvPr/>
        </p:nvSpPr>
        <p:spPr>
          <a:xfrm>
            <a:off x="203752" y="2955214"/>
            <a:ext cx="8736496" cy="1422441"/>
          </a:xfrm>
          <a:prstGeom prst="rect">
            <a:avLst/>
          </a:prstGeom>
          <a:noFill/>
        </p:spPr>
        <p:txBody>
          <a:bodyPr wrap="square">
            <a:spAutoFit/>
          </a:bodyPr>
          <a:lstStyle/>
          <a:p>
            <a:pPr>
              <a:lnSpc>
                <a:spcPct val="150000"/>
              </a:lnSpc>
            </a:pPr>
            <a:r>
              <a:rPr lang="en-US" sz="2000"/>
              <a:t>创 9:15  </a:t>
            </a:r>
            <a:r>
              <a:rPr lang="zh-CN" altLang="en-US" sz="2000"/>
              <a:t>我便记念我与你们和各样有血肉的活物所立的约，</a:t>
            </a:r>
            <a:r>
              <a:rPr lang="zh-CN" altLang="en-US" sz="2000" u="sng"/>
              <a:t>水就再不泛滥、毁坏一切有血肉的物了</a:t>
            </a:r>
            <a:r>
              <a:rPr lang="zh-CN" altLang="en-US" sz="2000"/>
              <a:t>。</a:t>
            </a:r>
            <a:r>
              <a:rPr lang="en-US" sz="2000"/>
              <a:t>16  </a:t>
            </a:r>
            <a:r>
              <a:rPr lang="zh-CN" altLang="en-US" sz="2000"/>
              <a:t>虹必现在云彩中，我看见，就要记念我与地上各样有血肉的活物所立的</a:t>
            </a:r>
            <a:r>
              <a:rPr lang="zh-CN" altLang="en-US" sz="2000">
                <a:highlight>
                  <a:srgbClr val="FFFF00"/>
                </a:highlight>
              </a:rPr>
              <a:t>永约</a:t>
            </a:r>
            <a:r>
              <a:rPr lang="zh-CN" altLang="en-US" sz="2000"/>
              <a:t>。」</a:t>
            </a:r>
          </a:p>
        </p:txBody>
      </p:sp>
      <p:sp>
        <p:nvSpPr>
          <p:cNvPr id="6" name="TextBox 5">
            <a:extLst>
              <a:ext uri="{FF2B5EF4-FFF2-40B4-BE49-F238E27FC236}">
                <a16:creationId xmlns:a16="http://schemas.microsoft.com/office/drawing/2014/main" id="{10717DE6-40B8-508F-244A-85E78178AB81}"/>
              </a:ext>
            </a:extLst>
          </p:cNvPr>
          <p:cNvSpPr txBox="1"/>
          <p:nvPr/>
        </p:nvSpPr>
        <p:spPr>
          <a:xfrm>
            <a:off x="457198" y="4519379"/>
            <a:ext cx="8456213" cy="646331"/>
          </a:xfrm>
          <a:prstGeom prst="rect">
            <a:avLst/>
          </a:prstGeom>
          <a:noFill/>
        </p:spPr>
        <p:txBody>
          <a:bodyPr wrap="square">
            <a:spAutoFit/>
          </a:bodyPr>
          <a:lstStyle/>
          <a:p>
            <a:r>
              <a:rPr lang="en-US" sz="1200"/>
              <a:t>Gen 9:15  I will remember my covenant that is between me and you and every living creature of all flesh. And the waters shall never again become a flood to destroy all flesh.16  When the bow is in the clouds, I will see it and remember the </a:t>
            </a:r>
            <a:r>
              <a:rPr lang="en-US" sz="1200">
                <a:highlight>
                  <a:srgbClr val="FFFF00"/>
                </a:highlight>
              </a:rPr>
              <a:t>everlasting covenant </a:t>
            </a:r>
            <a:r>
              <a:rPr lang="en-US" sz="1200"/>
              <a:t>between God and every living creature of all flesh that is on the earth.”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54557-582B-2A0B-5A6C-FDF916B46827}"/>
              </a:ext>
            </a:extLst>
          </p:cNvPr>
          <p:cNvPicPr>
            <a:picLocks noChangeAspect="1"/>
          </p:cNvPicPr>
          <p:nvPr/>
        </p:nvPicPr>
        <p:blipFill>
          <a:blip r:embed="rId2"/>
          <a:stretch>
            <a:fillRect/>
          </a:stretch>
        </p:blipFill>
        <p:spPr>
          <a:xfrm>
            <a:off x="1427277" y="224056"/>
            <a:ext cx="6289445" cy="3525901"/>
          </a:xfrm>
          <a:prstGeom prst="rect">
            <a:avLst/>
          </a:prstGeom>
        </p:spPr>
      </p:pic>
      <p:sp>
        <p:nvSpPr>
          <p:cNvPr id="7" name="TextBox 6">
            <a:extLst>
              <a:ext uri="{FF2B5EF4-FFF2-40B4-BE49-F238E27FC236}">
                <a16:creationId xmlns:a16="http://schemas.microsoft.com/office/drawing/2014/main" id="{77113E31-AF4F-4320-100C-0D57B43BA85A}"/>
              </a:ext>
            </a:extLst>
          </p:cNvPr>
          <p:cNvSpPr txBox="1"/>
          <p:nvPr/>
        </p:nvSpPr>
        <p:spPr>
          <a:xfrm>
            <a:off x="576458" y="3769620"/>
            <a:ext cx="8784308" cy="830997"/>
          </a:xfrm>
          <a:prstGeom prst="rect">
            <a:avLst/>
          </a:prstGeom>
          <a:noFill/>
        </p:spPr>
        <p:txBody>
          <a:bodyPr wrap="square">
            <a:spAutoFit/>
          </a:bodyPr>
          <a:lstStyle/>
          <a:p>
            <a:r>
              <a:rPr lang="zh-CN" altLang="en-US" sz="2400" b="1"/>
              <a:t>创 </a:t>
            </a:r>
            <a:r>
              <a:rPr lang="en-US" altLang="zh-CN" sz="2400" b="1"/>
              <a:t>8:22</a:t>
            </a:r>
            <a:r>
              <a:rPr lang="zh-CN" altLang="en-US" sz="2400" b="1"/>
              <a:t> </a:t>
            </a:r>
            <a:endParaRPr lang="en-US" altLang="zh-CN" sz="2400" b="1"/>
          </a:p>
          <a:p>
            <a:r>
              <a:rPr lang="zh-CN" altLang="en-US" sz="2400" b="1" i="0" u="none" strike="noStrike">
                <a:solidFill>
                  <a:srgbClr val="202638"/>
                </a:solidFill>
                <a:effectLst/>
                <a:latin typeface="Helvetica Neue" panose="02000503000000020004" pitchFamily="2" charset="0"/>
              </a:rPr>
              <a:t>地还存留的时候，稼穑</a:t>
            </a:r>
            <a:r>
              <a:rPr lang="en-SG" altLang="zh-CN" sz="2400" b="1" i="0" u="none" strike="noStrike">
                <a:solidFill>
                  <a:srgbClr val="202638"/>
                </a:solidFill>
                <a:effectLst/>
                <a:latin typeface="Helvetica Neue" panose="02000503000000020004" pitchFamily="2" charset="0"/>
              </a:rPr>
              <a:t>sè </a:t>
            </a:r>
            <a:r>
              <a:rPr lang="zh-CN" altLang="en-US" sz="2400" b="1" i="0" u="none" strike="noStrike">
                <a:solidFill>
                  <a:srgbClr val="202638"/>
                </a:solidFill>
                <a:effectLst/>
                <a:latin typeface="Helvetica Neue" panose="02000503000000020004" pitchFamily="2" charset="0"/>
              </a:rPr>
              <a:t>、寒暑、冬夏、昼夜就永不停息了。</a:t>
            </a:r>
            <a:r>
              <a:rPr lang="zh-CN" altLang="en-US" sz="2400" b="1"/>
              <a:t> </a:t>
            </a:r>
            <a:r>
              <a:rPr lang="en-US" altLang="zh-CN" sz="2400" b="1"/>
              <a:t>  </a:t>
            </a:r>
            <a:endParaRPr lang="en-US" sz="2400" b="1"/>
          </a:p>
        </p:txBody>
      </p:sp>
      <p:sp>
        <p:nvSpPr>
          <p:cNvPr id="9" name="TextBox 8">
            <a:extLst>
              <a:ext uri="{FF2B5EF4-FFF2-40B4-BE49-F238E27FC236}">
                <a16:creationId xmlns:a16="http://schemas.microsoft.com/office/drawing/2014/main" id="{ACB02C01-12F4-0867-0E88-076A6616E996}"/>
              </a:ext>
            </a:extLst>
          </p:cNvPr>
          <p:cNvSpPr txBox="1"/>
          <p:nvPr/>
        </p:nvSpPr>
        <p:spPr>
          <a:xfrm>
            <a:off x="359692" y="4620280"/>
            <a:ext cx="8784308" cy="523220"/>
          </a:xfrm>
          <a:prstGeom prst="rect">
            <a:avLst/>
          </a:prstGeom>
          <a:noFill/>
        </p:spPr>
        <p:txBody>
          <a:bodyPr wrap="square">
            <a:spAutoFit/>
          </a:bodyPr>
          <a:lstStyle/>
          <a:p>
            <a:r>
              <a:rPr lang="en-SG" b="1" i="0" u="sng" strike="noStrike">
                <a:solidFill>
                  <a:srgbClr val="238554"/>
                </a:solidFill>
                <a:effectLst/>
                <a:latin typeface="Helvetica Neue" panose="02000503000000020004" pitchFamily="2" charset="0"/>
                <a:hlinkClick r:id="rId3"/>
              </a:rPr>
              <a:t>Gen 8:22</a:t>
            </a:r>
            <a:r>
              <a:rPr lang="en-SG" b="0" i="0" u="none" strike="noStrike">
                <a:solidFill>
                  <a:srgbClr val="0071EE"/>
                </a:solidFill>
                <a:effectLst/>
                <a:latin typeface="Helvetica Neue" panose="02000503000000020004" pitchFamily="2" charset="0"/>
                <a:hlinkClick r:id="rId3"/>
              </a:rPr>
              <a:t> </a:t>
            </a:r>
            <a:r>
              <a:rPr lang="en-SG" b="0" i="0" u="none" strike="noStrike">
                <a:solidFill>
                  <a:srgbClr val="202638"/>
                </a:solidFill>
                <a:effectLst/>
                <a:latin typeface="Helvetica Neue" panose="02000503000000020004" pitchFamily="2" charset="0"/>
              </a:rPr>
              <a:t> While the earth remains, seedtime and harvest, cold and heat, summer and winter, day and night, shall not cease.”</a:t>
            </a:r>
            <a:endParaRPr lang="en-US"/>
          </a:p>
        </p:txBody>
      </p:sp>
    </p:spTree>
    <p:extLst>
      <p:ext uri="{BB962C8B-B14F-4D97-AF65-F5344CB8AC3E}">
        <p14:creationId xmlns:p14="http://schemas.microsoft.com/office/powerpoint/2010/main" val="3689618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3" name="Rectangle 2">
            <a:extLst>
              <a:ext uri="{FF2B5EF4-FFF2-40B4-BE49-F238E27FC236}">
                <a16:creationId xmlns:a16="http://schemas.microsoft.com/office/drawing/2014/main" id="{35DA9496-4B4D-97D9-BA07-767C140F50A3}"/>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3A9F12D-EDBF-8397-D617-E305CBA75AC7}"/>
              </a:ext>
            </a:extLst>
          </p:cNvPr>
          <p:cNvPicPr>
            <a:picLocks noChangeAspect="1"/>
          </p:cNvPicPr>
          <p:nvPr/>
        </p:nvPicPr>
        <p:blipFill>
          <a:blip r:embed="rId3"/>
          <a:stretch>
            <a:fillRect/>
          </a:stretch>
        </p:blipFill>
        <p:spPr>
          <a:xfrm>
            <a:off x="674623" y="1392351"/>
            <a:ext cx="2855159" cy="3503065"/>
          </a:xfrm>
          <a:prstGeom prst="rect">
            <a:avLst/>
          </a:prstGeom>
        </p:spPr>
      </p:pic>
      <p:sp>
        <p:nvSpPr>
          <p:cNvPr id="4" name="TextBox 3">
            <a:extLst>
              <a:ext uri="{FF2B5EF4-FFF2-40B4-BE49-F238E27FC236}">
                <a16:creationId xmlns:a16="http://schemas.microsoft.com/office/drawing/2014/main" id="{5C3F3E21-0E31-4420-0CBE-57A21A577803}"/>
              </a:ext>
            </a:extLst>
          </p:cNvPr>
          <p:cNvSpPr txBox="1"/>
          <p:nvPr/>
        </p:nvSpPr>
        <p:spPr>
          <a:xfrm>
            <a:off x="4006773" y="1392351"/>
            <a:ext cx="4974866" cy="2576667"/>
          </a:xfrm>
          <a:prstGeom prst="rect">
            <a:avLst/>
          </a:prstGeom>
          <a:noFill/>
        </p:spPr>
        <p:txBody>
          <a:bodyPr wrap="square">
            <a:spAutoFit/>
          </a:bodyPr>
          <a:lstStyle/>
          <a:p>
            <a:pPr>
              <a:lnSpc>
                <a:spcPct val="150000"/>
              </a:lnSpc>
            </a:pPr>
            <a:r>
              <a:rPr lang="en-US" sz="2800" b="1">
                <a:solidFill>
                  <a:schemeClr val="bg1"/>
                </a:solidFill>
                <a:latin typeface="SimHei" panose="02010609060101010101" pitchFamily="49" charset="-122"/>
                <a:ea typeface="SimHei" panose="02010609060101010101" pitchFamily="49" charset="-122"/>
              </a:rPr>
              <a:t>创 11:4  </a:t>
            </a:r>
            <a:r>
              <a:rPr lang="zh-CN" altLang="en-US" sz="2800" b="1">
                <a:solidFill>
                  <a:schemeClr val="bg1"/>
                </a:solidFill>
                <a:latin typeface="SimHei" panose="02010609060101010101" pitchFamily="49" charset="-122"/>
                <a:ea typeface="SimHei" panose="02010609060101010101" pitchFamily="49" charset="-122"/>
              </a:rPr>
              <a:t>他们说：「来吧！我们要建造一座城和一座塔</a:t>
            </a:r>
            <a:r>
              <a:rPr lang="zh-CN" altLang="en-US" sz="2800" b="1">
                <a:solidFill>
                  <a:schemeClr val="tx1">
                    <a:lumMod val="50000"/>
                  </a:schemeClr>
                </a:solidFill>
                <a:highlight>
                  <a:srgbClr val="FFFF00"/>
                </a:highlight>
                <a:latin typeface="SimHei" panose="02010609060101010101" pitchFamily="49" charset="-122"/>
                <a:ea typeface="SimHei" panose="02010609060101010101" pitchFamily="49" charset="-122"/>
              </a:rPr>
              <a:t>，塔顶通天</a:t>
            </a:r>
            <a:r>
              <a:rPr lang="zh-CN" altLang="en-US" sz="2800" b="1">
                <a:solidFill>
                  <a:schemeClr val="bg1"/>
                </a:solidFill>
                <a:latin typeface="SimHei" panose="02010609060101010101" pitchFamily="49" charset="-122"/>
                <a:ea typeface="SimHei" panose="02010609060101010101" pitchFamily="49" charset="-122"/>
              </a:rPr>
              <a:t>，为要传扬我们的名，免得我们分散在全地上。</a:t>
            </a:r>
            <a:endParaRPr lang="en-US" sz="2800" b="1">
              <a:solidFill>
                <a:schemeClr val="bg1"/>
              </a:solidFill>
              <a:latin typeface="SimHei" panose="02010609060101010101" pitchFamily="49" charset="-122"/>
              <a:ea typeface="SimHei" panose="02010609060101010101" pitchFamily="49" charset="-122"/>
            </a:endParaRPr>
          </a:p>
        </p:txBody>
      </p:sp>
      <p:sp>
        <p:nvSpPr>
          <p:cNvPr id="8" name="TextBox 7">
            <a:extLst>
              <a:ext uri="{FF2B5EF4-FFF2-40B4-BE49-F238E27FC236}">
                <a16:creationId xmlns:a16="http://schemas.microsoft.com/office/drawing/2014/main" id="{10B02A93-0B1B-4425-C5A9-AF455F4B859B}"/>
              </a:ext>
            </a:extLst>
          </p:cNvPr>
          <p:cNvSpPr txBox="1"/>
          <p:nvPr/>
        </p:nvSpPr>
        <p:spPr>
          <a:xfrm>
            <a:off x="3883742" y="4385401"/>
            <a:ext cx="5220929" cy="646331"/>
          </a:xfrm>
          <a:prstGeom prst="rect">
            <a:avLst/>
          </a:prstGeom>
          <a:noFill/>
        </p:spPr>
        <p:txBody>
          <a:bodyPr wrap="square">
            <a:spAutoFit/>
          </a:bodyPr>
          <a:lstStyle/>
          <a:p>
            <a:r>
              <a:rPr lang="en-US" sz="1200">
                <a:solidFill>
                  <a:schemeClr val="bg1"/>
                </a:solidFill>
              </a:rPr>
              <a:t>Gen 11:4  Then they said, “Come, let us build ourselves a city and a tower </a:t>
            </a:r>
            <a:r>
              <a:rPr lang="en-US" sz="1200">
                <a:solidFill>
                  <a:srgbClr val="FFFF00"/>
                </a:solidFill>
              </a:rPr>
              <a:t>with its top in the heavens</a:t>
            </a:r>
            <a:r>
              <a:rPr lang="en-US" sz="1200">
                <a:solidFill>
                  <a:schemeClr val="bg1"/>
                </a:solidFill>
              </a:rPr>
              <a:t>, and let us make a name for ourselves, lest we be dispersed over the face of the whole earth.”</a:t>
            </a:r>
          </a:p>
        </p:txBody>
      </p:sp>
      <p:sp>
        <p:nvSpPr>
          <p:cNvPr id="6" name="TextBox 5">
            <a:extLst>
              <a:ext uri="{FF2B5EF4-FFF2-40B4-BE49-F238E27FC236}">
                <a16:creationId xmlns:a16="http://schemas.microsoft.com/office/drawing/2014/main" id="{AA6B8299-F15D-1C0C-969A-973F63304743}"/>
              </a:ext>
            </a:extLst>
          </p:cNvPr>
          <p:cNvSpPr txBox="1"/>
          <p:nvPr/>
        </p:nvSpPr>
        <p:spPr>
          <a:xfrm>
            <a:off x="1700981" y="-1140542"/>
            <a:ext cx="184731" cy="307777"/>
          </a:xfrm>
          <a:prstGeom prst="rect">
            <a:avLst/>
          </a:prstGeom>
          <a:noFill/>
        </p:spPr>
        <p:txBody>
          <a:bodyPr wrap="none" rtlCol="0">
            <a:spAutoFit/>
          </a:bodyPr>
          <a:lstStyle/>
          <a:p>
            <a:endParaRPr lang="en-US"/>
          </a:p>
        </p:txBody>
      </p:sp>
      <p:pic>
        <p:nvPicPr>
          <p:cNvPr id="5" name="Picture 4" descr="A close up of a sign&#10;&#10;Description automatically generated">
            <a:extLst>
              <a:ext uri="{FF2B5EF4-FFF2-40B4-BE49-F238E27FC236}">
                <a16:creationId xmlns:a16="http://schemas.microsoft.com/office/drawing/2014/main" id="{5B732294-8CC4-02C7-B119-785720DBA9E9}"/>
              </a:ext>
            </a:extLst>
          </p:cNvPr>
          <p:cNvPicPr>
            <a:picLocks noChangeAspect="1"/>
          </p:cNvPicPr>
          <p:nvPr/>
        </p:nvPicPr>
        <p:blipFill>
          <a:blip r:embed="rId4"/>
          <a:stretch>
            <a:fillRect/>
          </a:stretch>
        </p:blipFill>
        <p:spPr>
          <a:xfrm>
            <a:off x="535093" y="137876"/>
            <a:ext cx="7772400" cy="1046284"/>
          </a:xfrm>
          <a:prstGeom prst="rect">
            <a:avLst/>
          </a:prstGeom>
        </p:spPr>
      </p:pic>
    </p:spTree>
    <p:extLst>
      <p:ext uri="{BB962C8B-B14F-4D97-AF65-F5344CB8AC3E}">
        <p14:creationId xmlns:p14="http://schemas.microsoft.com/office/powerpoint/2010/main" val="3152733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6" name="Picture 5">
            <a:extLst>
              <a:ext uri="{FF2B5EF4-FFF2-40B4-BE49-F238E27FC236}">
                <a16:creationId xmlns:a16="http://schemas.microsoft.com/office/drawing/2014/main" id="{FB77DE6E-9ABC-A1B0-7A37-C10A76A2FE95}"/>
              </a:ext>
            </a:extLst>
          </p:cNvPr>
          <p:cNvPicPr>
            <a:picLocks noChangeAspect="1"/>
          </p:cNvPicPr>
          <p:nvPr/>
        </p:nvPicPr>
        <p:blipFill>
          <a:blip r:embed="rId3"/>
          <a:stretch>
            <a:fillRect/>
          </a:stretch>
        </p:blipFill>
        <p:spPr>
          <a:xfrm>
            <a:off x="363794" y="1046876"/>
            <a:ext cx="8514735" cy="3280515"/>
          </a:xfrm>
          <a:prstGeom prst="rect">
            <a:avLst/>
          </a:prstGeom>
        </p:spPr>
      </p:pic>
      <p:sp>
        <p:nvSpPr>
          <p:cNvPr id="7" name="TextBox 6">
            <a:extLst>
              <a:ext uri="{FF2B5EF4-FFF2-40B4-BE49-F238E27FC236}">
                <a16:creationId xmlns:a16="http://schemas.microsoft.com/office/drawing/2014/main" id="{CEED0918-AE01-EC6E-3CCD-B9D1AAD1C5C0}"/>
              </a:ext>
            </a:extLst>
          </p:cNvPr>
          <p:cNvSpPr txBox="1"/>
          <p:nvPr/>
        </p:nvSpPr>
        <p:spPr>
          <a:xfrm>
            <a:off x="427051" y="4433524"/>
            <a:ext cx="5222905" cy="584775"/>
          </a:xfrm>
          <a:prstGeom prst="rect">
            <a:avLst/>
          </a:prstGeom>
          <a:noFill/>
        </p:spPr>
        <p:txBody>
          <a:bodyPr wrap="none" rtlCol="0">
            <a:spAutoFit/>
          </a:bodyPr>
          <a:lstStyle/>
          <a:p>
            <a:r>
              <a:rPr lang="en-US" sz="3200">
                <a:solidFill>
                  <a:schemeClr val="tx1">
                    <a:lumMod val="50000"/>
                  </a:schemeClr>
                </a:solidFill>
              </a:rPr>
              <a:t>万国</a:t>
            </a:r>
            <a:r>
              <a:rPr lang="zh-CN" altLang="en-US" sz="3200">
                <a:solidFill>
                  <a:schemeClr val="tx1">
                    <a:lumMod val="50000"/>
                  </a:schemeClr>
                </a:solidFill>
              </a:rPr>
              <a:t>、</a:t>
            </a:r>
            <a:r>
              <a:rPr lang="en-US" sz="3200">
                <a:solidFill>
                  <a:schemeClr val="tx1">
                    <a:lumMod val="50000"/>
                  </a:schemeClr>
                </a:solidFill>
              </a:rPr>
              <a:t>万邦,不同语言</a:t>
            </a:r>
            <a:r>
              <a:rPr lang="zh-CN" altLang="en-US" sz="3200">
                <a:solidFill>
                  <a:schemeClr val="tx1">
                    <a:lumMod val="50000"/>
                  </a:schemeClr>
                </a:solidFill>
              </a:rPr>
              <a:t>、</a:t>
            </a:r>
            <a:r>
              <a:rPr lang="en-US" sz="3200">
                <a:solidFill>
                  <a:schemeClr val="tx1">
                    <a:lumMod val="50000"/>
                  </a:schemeClr>
                </a:solidFill>
              </a:rPr>
              <a:t>文化</a:t>
            </a:r>
          </a:p>
        </p:txBody>
      </p:sp>
      <p:sp>
        <p:nvSpPr>
          <p:cNvPr id="9" name="TextBox 8">
            <a:extLst>
              <a:ext uri="{FF2B5EF4-FFF2-40B4-BE49-F238E27FC236}">
                <a16:creationId xmlns:a16="http://schemas.microsoft.com/office/drawing/2014/main" id="{5DE6C3F1-27D4-E9B9-7430-FA30C7A61F1B}"/>
              </a:ext>
            </a:extLst>
          </p:cNvPr>
          <p:cNvSpPr txBox="1"/>
          <p:nvPr/>
        </p:nvSpPr>
        <p:spPr>
          <a:xfrm>
            <a:off x="5764638" y="4635168"/>
            <a:ext cx="2531462" cy="523220"/>
          </a:xfrm>
          <a:prstGeom prst="rect">
            <a:avLst/>
          </a:prstGeom>
          <a:noFill/>
        </p:spPr>
        <p:txBody>
          <a:bodyPr wrap="none" rtlCol="0">
            <a:spAutoFit/>
          </a:bodyPr>
          <a:lstStyle/>
          <a:p>
            <a:r>
              <a:rPr lang="en-US">
                <a:solidFill>
                  <a:schemeClr val="tx1">
                    <a:lumMod val="50000"/>
                  </a:schemeClr>
                </a:solidFill>
              </a:rPr>
              <a:t>nations and different cultures </a:t>
            </a:r>
          </a:p>
          <a:p>
            <a:endParaRPr lang="en-US">
              <a:solidFill>
                <a:schemeClr val="tx1">
                  <a:lumMod val="50000"/>
                </a:schemeClr>
              </a:solidFill>
            </a:endParaRPr>
          </a:p>
        </p:txBody>
      </p:sp>
      <p:sp>
        <p:nvSpPr>
          <p:cNvPr id="8" name="TextBox 7">
            <a:extLst>
              <a:ext uri="{FF2B5EF4-FFF2-40B4-BE49-F238E27FC236}">
                <a16:creationId xmlns:a16="http://schemas.microsoft.com/office/drawing/2014/main" id="{EE5B2581-24B4-C9DE-7394-72CB8B60B06A}"/>
              </a:ext>
            </a:extLst>
          </p:cNvPr>
          <p:cNvSpPr txBox="1"/>
          <p:nvPr/>
        </p:nvSpPr>
        <p:spPr>
          <a:xfrm>
            <a:off x="534406" y="1108431"/>
            <a:ext cx="4586748" cy="830997"/>
          </a:xfrm>
          <a:prstGeom prst="rect">
            <a:avLst/>
          </a:prstGeom>
          <a:noFill/>
        </p:spPr>
        <p:txBody>
          <a:bodyPr wrap="square">
            <a:spAutoFit/>
          </a:bodyPr>
          <a:lstStyle/>
          <a:p>
            <a:r>
              <a:rPr lang="zh-CN" altLang="en-US" sz="2800" b="0" i="0" u="none" strike="noStrike">
                <a:solidFill>
                  <a:schemeClr val="tx1">
                    <a:lumMod val="50000"/>
                  </a:schemeClr>
                </a:solidFill>
                <a:effectLst/>
                <a:latin typeface="Helvetica Neue" panose="02000503000000020004" pitchFamily="2" charset="0"/>
              </a:rPr>
              <a:t>变乱人的口音</a:t>
            </a:r>
            <a:endParaRPr lang="en-SG" altLang="zh-CN" sz="2800" b="0" i="0" u="none" strike="noStrike">
              <a:solidFill>
                <a:schemeClr val="tx1">
                  <a:lumMod val="50000"/>
                </a:schemeClr>
              </a:solidFill>
              <a:effectLst/>
              <a:latin typeface="Helvetica Neue" panose="02000503000000020004" pitchFamily="2" charset="0"/>
            </a:endParaRPr>
          </a:p>
          <a:p>
            <a:r>
              <a:rPr lang="en-SG" sz="1800" b="0" i="0" u="none" strike="noStrike">
                <a:solidFill>
                  <a:schemeClr val="tx1">
                    <a:lumMod val="50000"/>
                  </a:schemeClr>
                </a:solidFill>
                <a:effectLst/>
                <a:latin typeface="Helvetica Neue" panose="02000503000000020004" pitchFamily="2" charset="0"/>
              </a:rPr>
              <a:t>confuse their language</a:t>
            </a:r>
            <a:endParaRPr lang="en-US">
              <a:solidFill>
                <a:schemeClr val="tx1">
                  <a:lumMod val="50000"/>
                </a:schemeClr>
              </a:solidFill>
            </a:endParaRPr>
          </a:p>
        </p:txBody>
      </p:sp>
      <p:sp>
        <p:nvSpPr>
          <p:cNvPr id="3" name="TextBox 2">
            <a:extLst>
              <a:ext uri="{FF2B5EF4-FFF2-40B4-BE49-F238E27FC236}">
                <a16:creationId xmlns:a16="http://schemas.microsoft.com/office/drawing/2014/main" id="{B8954D06-BA39-6576-B1F8-60DF444B553B}"/>
              </a:ext>
            </a:extLst>
          </p:cNvPr>
          <p:cNvSpPr txBox="1"/>
          <p:nvPr/>
        </p:nvSpPr>
        <p:spPr>
          <a:xfrm>
            <a:off x="4223828" y="1007917"/>
            <a:ext cx="4920172" cy="477054"/>
          </a:xfrm>
          <a:prstGeom prst="rect">
            <a:avLst/>
          </a:prstGeom>
          <a:noFill/>
        </p:spPr>
        <p:txBody>
          <a:bodyPr wrap="square">
            <a:spAutoFit/>
          </a:bodyPr>
          <a:lstStyle/>
          <a:p>
            <a:r>
              <a:rPr lang="zh-CN" altLang="en-US" b="1" i="0" u="none" strike="noStrike">
                <a:solidFill>
                  <a:srgbClr val="202638"/>
                </a:solidFill>
                <a:effectLst/>
                <a:latin typeface="Helvetica Neue" panose="02000503000000020004" pitchFamily="2" charset="0"/>
              </a:rPr>
              <a:t>耶和华使他们从那里分散在全地上</a:t>
            </a:r>
            <a:endParaRPr lang="en-SG" altLang="zh-CN" b="1" i="0" u="none" strike="noStrike">
              <a:solidFill>
                <a:srgbClr val="202638"/>
              </a:solidFill>
              <a:effectLst/>
              <a:latin typeface="Helvetica Neue" panose="02000503000000020004" pitchFamily="2" charset="0"/>
            </a:endParaRPr>
          </a:p>
          <a:p>
            <a:r>
              <a:rPr lang="en-SG" sz="1050" b="1" i="0" u="none" strike="noStrike">
                <a:solidFill>
                  <a:srgbClr val="202638"/>
                </a:solidFill>
                <a:effectLst/>
                <a:latin typeface="Helvetica Neue" panose="02000503000000020004" pitchFamily="2" charset="0"/>
              </a:rPr>
              <a:t>So the LORD dispersed them from there over the face of all the earth,</a:t>
            </a:r>
            <a:endParaRPr lang="en-US" sz="1050" b="1"/>
          </a:p>
        </p:txBody>
      </p:sp>
      <p:sp>
        <p:nvSpPr>
          <p:cNvPr id="4" name="TextBox 3">
            <a:extLst>
              <a:ext uri="{FF2B5EF4-FFF2-40B4-BE49-F238E27FC236}">
                <a16:creationId xmlns:a16="http://schemas.microsoft.com/office/drawing/2014/main" id="{6985A746-0FBE-0940-D240-71CA8484731F}"/>
              </a:ext>
            </a:extLst>
          </p:cNvPr>
          <p:cNvSpPr txBox="1"/>
          <p:nvPr/>
        </p:nvSpPr>
        <p:spPr>
          <a:xfrm>
            <a:off x="165191" y="115916"/>
            <a:ext cx="7930920" cy="523220"/>
          </a:xfrm>
          <a:prstGeom prst="rect">
            <a:avLst/>
          </a:prstGeom>
          <a:noFill/>
        </p:spPr>
        <p:txBody>
          <a:bodyPr wrap="square">
            <a:spAutoFit/>
          </a:bodyPr>
          <a:lstStyle/>
          <a:p>
            <a:r>
              <a:rPr lang="en-US" sz="2800" b="1">
                <a:solidFill>
                  <a:srgbClr val="202638"/>
                </a:solidFill>
                <a:latin typeface="Helvetica Neue" panose="02000503000000020004" pitchFamily="2" charset="0"/>
              </a:rPr>
              <a:t>神放弃了其它民族</a:t>
            </a:r>
            <a:r>
              <a:rPr lang="zh-CN" altLang="en-US" sz="2800" b="1">
                <a:solidFill>
                  <a:srgbClr val="202638"/>
                </a:solidFill>
                <a:latin typeface="Helvetica Neue" panose="02000503000000020004" pitchFamily="2" charset="0"/>
              </a:rPr>
              <a:t>？</a:t>
            </a:r>
            <a:r>
              <a:rPr lang="en-US" altLang="zh-CN" b="1">
                <a:solidFill>
                  <a:srgbClr val="202638"/>
                </a:solidFill>
                <a:latin typeface="Helvetica Neue" panose="02000503000000020004" pitchFamily="2" charset="0"/>
              </a:rPr>
              <a:t>Did God give up the nations?</a:t>
            </a:r>
            <a:endParaRPr lang="en-US"/>
          </a:p>
        </p:txBody>
      </p:sp>
    </p:spTree>
    <p:extLst>
      <p:ext uri="{BB962C8B-B14F-4D97-AF65-F5344CB8AC3E}">
        <p14:creationId xmlns:p14="http://schemas.microsoft.com/office/powerpoint/2010/main" val="3248121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1068-C072-67FE-CF70-8D5A7CC9B688}"/>
              </a:ext>
            </a:extLst>
          </p:cNvPr>
          <p:cNvSpPr>
            <a:spLocks noGrp="1"/>
          </p:cNvSpPr>
          <p:nvPr>
            <p:ph type="title"/>
          </p:nvPr>
        </p:nvSpPr>
        <p:spPr>
          <a:xfrm>
            <a:off x="5816346" y="114683"/>
            <a:ext cx="1552757" cy="841800"/>
          </a:xfrm>
        </p:spPr>
        <p:txBody>
          <a:bodyPr/>
          <a:lstStyle/>
          <a:p>
            <a:r>
              <a:rPr lang="en-US" b="1"/>
              <a:t>保证</a:t>
            </a:r>
          </a:p>
        </p:txBody>
      </p:sp>
      <p:sp>
        <p:nvSpPr>
          <p:cNvPr id="4" name="Subtitle 3">
            <a:extLst>
              <a:ext uri="{FF2B5EF4-FFF2-40B4-BE49-F238E27FC236}">
                <a16:creationId xmlns:a16="http://schemas.microsoft.com/office/drawing/2014/main" id="{935D2203-9425-BDAC-6118-70407A5579B8}"/>
              </a:ext>
            </a:extLst>
          </p:cNvPr>
          <p:cNvSpPr>
            <a:spLocks noGrp="1"/>
          </p:cNvSpPr>
          <p:nvPr>
            <p:ph type="subTitle" idx="1"/>
          </p:nvPr>
        </p:nvSpPr>
        <p:spPr>
          <a:xfrm>
            <a:off x="5816347" y="956483"/>
            <a:ext cx="1552757" cy="375000"/>
          </a:xfrm>
        </p:spPr>
        <p:txBody>
          <a:bodyPr/>
          <a:lstStyle/>
          <a:p>
            <a:r>
              <a:rPr lang="en-US" b="1"/>
              <a:t>Guarantee </a:t>
            </a:r>
          </a:p>
        </p:txBody>
      </p:sp>
      <p:pic>
        <p:nvPicPr>
          <p:cNvPr id="5" name="Picture 4">
            <a:extLst>
              <a:ext uri="{FF2B5EF4-FFF2-40B4-BE49-F238E27FC236}">
                <a16:creationId xmlns:a16="http://schemas.microsoft.com/office/drawing/2014/main" id="{F51DC375-6924-C7F3-657B-EA92FF8BAE32}"/>
              </a:ext>
            </a:extLst>
          </p:cNvPr>
          <p:cNvPicPr>
            <a:picLocks noChangeAspect="1"/>
          </p:cNvPicPr>
          <p:nvPr/>
        </p:nvPicPr>
        <p:blipFill>
          <a:blip r:embed="rId2"/>
          <a:stretch>
            <a:fillRect/>
          </a:stretch>
        </p:blipFill>
        <p:spPr>
          <a:xfrm>
            <a:off x="1201343" y="2928938"/>
            <a:ext cx="2143074" cy="2190698"/>
          </a:xfrm>
          <a:prstGeom prst="rect">
            <a:avLst/>
          </a:prstGeom>
        </p:spPr>
      </p:pic>
      <p:pic>
        <p:nvPicPr>
          <p:cNvPr id="8" name="Picture 7">
            <a:extLst>
              <a:ext uri="{FF2B5EF4-FFF2-40B4-BE49-F238E27FC236}">
                <a16:creationId xmlns:a16="http://schemas.microsoft.com/office/drawing/2014/main" id="{64E47101-1F01-D947-AB73-54C8F3623F67}"/>
              </a:ext>
            </a:extLst>
          </p:cNvPr>
          <p:cNvPicPr>
            <a:picLocks noChangeAspect="1"/>
          </p:cNvPicPr>
          <p:nvPr/>
        </p:nvPicPr>
        <p:blipFill>
          <a:blip r:embed="rId3"/>
          <a:stretch>
            <a:fillRect/>
          </a:stretch>
        </p:blipFill>
        <p:spPr>
          <a:xfrm>
            <a:off x="3344418" y="1943400"/>
            <a:ext cx="5677033" cy="3193331"/>
          </a:xfrm>
          <a:prstGeom prst="rect">
            <a:avLst/>
          </a:prstGeom>
        </p:spPr>
      </p:pic>
      <p:sp>
        <p:nvSpPr>
          <p:cNvPr id="9" name="TextBox 8">
            <a:extLst>
              <a:ext uri="{FF2B5EF4-FFF2-40B4-BE49-F238E27FC236}">
                <a16:creationId xmlns:a16="http://schemas.microsoft.com/office/drawing/2014/main" id="{B8332D37-97D1-42DE-8E26-487784E8D627}"/>
              </a:ext>
            </a:extLst>
          </p:cNvPr>
          <p:cNvSpPr txBox="1"/>
          <p:nvPr/>
        </p:nvSpPr>
        <p:spPr>
          <a:xfrm>
            <a:off x="4637988" y="4784422"/>
            <a:ext cx="2919389" cy="307777"/>
          </a:xfrm>
          <a:prstGeom prst="rect">
            <a:avLst/>
          </a:prstGeom>
          <a:noFill/>
        </p:spPr>
        <p:txBody>
          <a:bodyPr wrap="none" rtlCol="0">
            <a:spAutoFit/>
          </a:bodyPr>
          <a:lstStyle/>
          <a:p>
            <a:r>
              <a:rPr lang="en-US" b="1"/>
              <a:t>创</a:t>
            </a:r>
            <a:r>
              <a:rPr lang="zh-CN" altLang="en-US" b="1"/>
              <a:t> </a:t>
            </a:r>
            <a:r>
              <a:rPr lang="en-US" altLang="zh-CN" b="1"/>
              <a:t>22:16-18</a:t>
            </a:r>
            <a:r>
              <a:rPr lang="zh-CN" altLang="en-US" b="1"/>
              <a:t>、来</a:t>
            </a:r>
            <a:r>
              <a:rPr lang="en-US" altLang="zh-CN" b="1"/>
              <a:t>6:13-18</a:t>
            </a:r>
            <a:r>
              <a:rPr lang="zh-CN" altLang="en-US" b="1"/>
              <a:t>、诗</a:t>
            </a:r>
            <a:r>
              <a:rPr lang="en-US" altLang="zh-CN" b="1"/>
              <a:t>110:4</a:t>
            </a:r>
            <a:endParaRPr lang="en-US" b="1"/>
          </a:p>
        </p:txBody>
      </p:sp>
      <p:sp>
        <p:nvSpPr>
          <p:cNvPr id="11" name="TextBox 10">
            <a:extLst>
              <a:ext uri="{FF2B5EF4-FFF2-40B4-BE49-F238E27FC236}">
                <a16:creationId xmlns:a16="http://schemas.microsoft.com/office/drawing/2014/main" id="{8DD3C7A3-2C77-CA43-1D03-366C7906D1C4}"/>
              </a:ext>
            </a:extLst>
          </p:cNvPr>
          <p:cNvSpPr txBox="1"/>
          <p:nvPr/>
        </p:nvSpPr>
        <p:spPr>
          <a:xfrm>
            <a:off x="3896934" y="1950435"/>
            <a:ext cx="4572000" cy="646331"/>
          </a:xfrm>
          <a:prstGeom prst="rect">
            <a:avLst/>
          </a:prstGeom>
          <a:noFill/>
        </p:spPr>
        <p:txBody>
          <a:bodyPr wrap="square">
            <a:spAutoFit/>
          </a:bodyPr>
          <a:lstStyle/>
          <a:p>
            <a:pPr algn="ctr"/>
            <a:r>
              <a:rPr lang="zh-CN" altLang="en-US" sz="1800" b="1" i="0" u="none" strike="noStrike">
                <a:solidFill>
                  <a:srgbClr val="202638"/>
                </a:solidFill>
                <a:effectLst/>
                <a:latin typeface="Helvetica Neue" panose="02000503000000020004" pitchFamily="2" charset="0"/>
              </a:rPr>
              <a:t>“耶和华说：‘我指着自己起誓”</a:t>
            </a:r>
            <a:endParaRPr lang="en-SG" altLang="zh-CN" sz="1800" b="1" i="0" u="none" strike="noStrike">
              <a:solidFill>
                <a:srgbClr val="202638"/>
              </a:solidFill>
              <a:effectLst/>
              <a:latin typeface="Helvetica Neue" panose="02000503000000020004" pitchFamily="2" charset="0"/>
            </a:endParaRPr>
          </a:p>
          <a:p>
            <a:pPr algn="ctr"/>
            <a:r>
              <a:rPr lang="en-US" sz="1800" b="1"/>
              <a:t>By myself have I sworn, saith the LORD</a:t>
            </a:r>
          </a:p>
        </p:txBody>
      </p:sp>
      <p:sp>
        <p:nvSpPr>
          <p:cNvPr id="6" name="TextBox 5">
            <a:extLst>
              <a:ext uri="{FF2B5EF4-FFF2-40B4-BE49-F238E27FC236}">
                <a16:creationId xmlns:a16="http://schemas.microsoft.com/office/drawing/2014/main" id="{924DBF5C-41FF-35FF-B76E-1F6673E8B7D2}"/>
              </a:ext>
            </a:extLst>
          </p:cNvPr>
          <p:cNvSpPr txBox="1"/>
          <p:nvPr/>
        </p:nvSpPr>
        <p:spPr>
          <a:xfrm>
            <a:off x="65987" y="716076"/>
            <a:ext cx="5197841" cy="1284006"/>
          </a:xfrm>
          <a:prstGeom prst="rect">
            <a:avLst/>
          </a:prstGeom>
          <a:noFill/>
        </p:spPr>
        <p:txBody>
          <a:bodyPr wrap="square">
            <a:spAutoFit/>
          </a:bodyPr>
          <a:lstStyle/>
          <a:p>
            <a:pPr>
              <a:lnSpc>
                <a:spcPct val="150000"/>
              </a:lnSpc>
            </a:pPr>
            <a:r>
              <a:rPr lang="zh-CN" altLang="en-US" sz="2800" b="1">
                <a:latin typeface="SimHei" panose="02010609060101010101" pitchFamily="49" charset="-122"/>
                <a:ea typeface="SimHei" panose="02010609060101010101" pitchFamily="49" charset="-122"/>
              </a:rPr>
              <a:t>神</a:t>
            </a:r>
            <a:r>
              <a:rPr lang="zh-CN" altLang="en-US" sz="2800" b="1">
                <a:highlight>
                  <a:srgbClr val="FFFF00"/>
                </a:highlight>
                <a:latin typeface="SimHei" panose="02010609060101010101" pitchFamily="49" charset="-122"/>
                <a:ea typeface="SimHei" panose="02010609060101010101" pitchFamily="49" charset="-122"/>
              </a:rPr>
              <a:t>向祂</a:t>
            </a:r>
            <a:r>
              <a:rPr lang="zh-CN" altLang="en-US" sz="2800" b="1" i="0" u="none" strike="noStrike">
                <a:solidFill>
                  <a:srgbClr val="202638"/>
                </a:solidFill>
                <a:effectLst/>
                <a:highlight>
                  <a:srgbClr val="FFFF00"/>
                </a:highlight>
                <a:latin typeface="SimHei" panose="02010609060101010101" pitchFamily="49" charset="-122"/>
                <a:ea typeface="SimHei" panose="02010609060101010101" pitchFamily="49" charset="-122"/>
              </a:rPr>
              <a:t>所爱的起誓</a:t>
            </a:r>
            <a:r>
              <a:rPr lang="zh-CN" altLang="en-US" sz="2800" b="1" i="0" u="none" strike="noStrike">
                <a:solidFill>
                  <a:srgbClr val="202638"/>
                </a:solidFill>
                <a:effectLst/>
                <a:latin typeface="SimHei" panose="02010609060101010101" pitchFamily="49" charset="-122"/>
                <a:ea typeface="SimHei" panose="02010609060101010101" pitchFamily="49" charset="-122"/>
              </a:rPr>
              <a:t>为证 </a:t>
            </a:r>
            <a:r>
              <a:rPr lang="zh-CN" altLang="en-US" sz="1800" b="1" i="0" u="none" strike="noStrike">
                <a:solidFill>
                  <a:srgbClr val="202638"/>
                </a:solidFill>
                <a:effectLst/>
                <a:latin typeface="SimHei" panose="02010609060101010101" pitchFamily="49" charset="-122"/>
                <a:ea typeface="SimHei" panose="02010609060101010101" pitchFamily="49" charset="-122"/>
              </a:rPr>
              <a:t>（来</a:t>
            </a:r>
            <a:r>
              <a:rPr lang="en-US" altLang="zh-CN" sz="1800" b="1" i="0" u="none" strike="noStrike">
                <a:solidFill>
                  <a:srgbClr val="202638"/>
                </a:solidFill>
                <a:effectLst/>
                <a:latin typeface="SimHei" panose="02010609060101010101" pitchFamily="49" charset="-122"/>
                <a:ea typeface="SimHei" panose="02010609060101010101" pitchFamily="49" charset="-122"/>
              </a:rPr>
              <a:t>6:13</a:t>
            </a:r>
            <a:r>
              <a:rPr lang="zh-CN" altLang="en-US" sz="1800" b="1" i="0" u="none" strike="noStrike">
                <a:solidFill>
                  <a:srgbClr val="202638"/>
                </a:solidFill>
                <a:effectLst/>
                <a:latin typeface="SimHei" panose="02010609060101010101" pitchFamily="49" charset="-122"/>
                <a:ea typeface="SimHei" panose="02010609060101010101" pitchFamily="49" charset="-122"/>
              </a:rPr>
              <a:t>）</a:t>
            </a:r>
            <a:endParaRPr lang="en-SG" altLang="zh-CN" sz="1800" b="1">
              <a:latin typeface="SimHei" panose="02010609060101010101" pitchFamily="49" charset="-122"/>
              <a:ea typeface="SimHei" panose="02010609060101010101" pitchFamily="49" charset="-122"/>
            </a:endParaRPr>
          </a:p>
          <a:p>
            <a:pPr>
              <a:lnSpc>
                <a:spcPct val="150000"/>
              </a:lnSpc>
            </a:pPr>
            <a:r>
              <a:rPr lang="zh-CN" altLang="en-US" sz="2800" b="1">
                <a:latin typeface="SimHei" panose="02010609060101010101" pitchFamily="49" charset="-122"/>
                <a:ea typeface="SimHei" panose="02010609060101010101" pitchFamily="49" charset="-122"/>
              </a:rPr>
              <a:t>神不能说谎</a:t>
            </a:r>
            <a:r>
              <a:rPr lang="en-US" altLang="zh-CN" sz="2800" b="1">
                <a:latin typeface="SimHei" panose="02010609060101010101" pitchFamily="49" charset="-122"/>
                <a:ea typeface="SimHei" panose="02010609060101010101" pitchFamily="49" charset="-122"/>
              </a:rPr>
              <a:t> </a:t>
            </a:r>
            <a:r>
              <a:rPr lang="en-US" altLang="zh-CN" sz="1800" b="1">
                <a:latin typeface="SimHei" panose="02010609060101010101" pitchFamily="49" charset="-122"/>
                <a:ea typeface="SimHei" panose="02010609060101010101" pitchFamily="49" charset="-122"/>
              </a:rPr>
              <a:t>(</a:t>
            </a:r>
            <a:r>
              <a:rPr lang="zh-CN" altLang="en-US" sz="1800" b="1">
                <a:latin typeface="SimHei" panose="02010609060101010101" pitchFamily="49" charset="-122"/>
                <a:ea typeface="SimHei" panose="02010609060101010101" pitchFamily="49" charset="-122"/>
              </a:rPr>
              <a:t>来</a:t>
            </a:r>
            <a:r>
              <a:rPr lang="en-US" altLang="zh-CN" sz="1800" b="1">
                <a:latin typeface="SimHei" panose="02010609060101010101" pitchFamily="49" charset="-122"/>
                <a:ea typeface="SimHei" panose="02010609060101010101" pitchFamily="49" charset="-122"/>
              </a:rPr>
              <a:t>6:18</a:t>
            </a:r>
            <a:r>
              <a:rPr lang="zh-CN" altLang="en-US" sz="1800" b="1">
                <a:latin typeface="SimHei" panose="02010609060101010101" pitchFamily="49" charset="-122"/>
                <a:ea typeface="SimHei" panose="02010609060101010101" pitchFamily="49" charset="-122"/>
              </a:rPr>
              <a:t>）</a:t>
            </a:r>
            <a:endParaRPr lang="en-US" sz="1800" b="1">
              <a:latin typeface="SimHei" panose="02010609060101010101" pitchFamily="49" charset="-122"/>
              <a:ea typeface="SimHei" panose="02010609060101010101" pitchFamily="49" charset="-122"/>
            </a:endParaRPr>
          </a:p>
        </p:txBody>
      </p:sp>
      <p:sp>
        <p:nvSpPr>
          <p:cNvPr id="10" name="TextBox 9">
            <a:extLst>
              <a:ext uri="{FF2B5EF4-FFF2-40B4-BE49-F238E27FC236}">
                <a16:creationId xmlns:a16="http://schemas.microsoft.com/office/drawing/2014/main" id="{208DC9EB-7B56-1787-FA7E-E664870BC597}"/>
              </a:ext>
            </a:extLst>
          </p:cNvPr>
          <p:cNvSpPr txBox="1"/>
          <p:nvPr/>
        </p:nvSpPr>
        <p:spPr>
          <a:xfrm>
            <a:off x="77599" y="2036814"/>
            <a:ext cx="4572000" cy="523220"/>
          </a:xfrm>
          <a:prstGeom prst="rect">
            <a:avLst/>
          </a:prstGeom>
          <a:noFill/>
        </p:spPr>
        <p:txBody>
          <a:bodyPr wrap="square">
            <a:spAutoFit/>
          </a:bodyPr>
          <a:lstStyle/>
          <a:p>
            <a:r>
              <a:rPr lang="en-US"/>
              <a:t>God swore by Himself (Heb 6:13)</a:t>
            </a:r>
          </a:p>
          <a:p>
            <a:r>
              <a:rPr lang="en-US"/>
              <a:t>God cannot lie (Heb 6:18)</a:t>
            </a:r>
          </a:p>
        </p:txBody>
      </p:sp>
    </p:spTree>
    <p:extLst>
      <p:ext uri="{BB962C8B-B14F-4D97-AF65-F5344CB8AC3E}">
        <p14:creationId xmlns:p14="http://schemas.microsoft.com/office/powerpoint/2010/main" val="2933182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603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62802" cy="1770964"/>
            <a:chOff x="0" y="1399430"/>
            <a:chExt cx="9155786" cy="1802320"/>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55786" cy="1802320"/>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sp>
        <p:nvSpPr>
          <p:cNvPr id="19" name="TextBox 18">
            <a:extLst>
              <a:ext uri="{FF2B5EF4-FFF2-40B4-BE49-F238E27FC236}">
                <a16:creationId xmlns:a16="http://schemas.microsoft.com/office/drawing/2014/main" id="{CDC66F61-F6F4-0AC7-3B49-696F4B6947A8}"/>
              </a:ext>
            </a:extLst>
          </p:cNvPr>
          <p:cNvSpPr txBox="1"/>
          <p:nvPr/>
        </p:nvSpPr>
        <p:spPr>
          <a:xfrm>
            <a:off x="7124783" y="1948282"/>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231836" y="2554954"/>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E34BFDC-5ABE-232E-6BE1-E20FDFA7A0A3}"/>
              </a:ext>
            </a:extLst>
          </p:cNvPr>
          <p:cNvSpPr txBox="1"/>
          <p:nvPr/>
        </p:nvSpPr>
        <p:spPr>
          <a:xfrm>
            <a:off x="1158244" y="4162079"/>
            <a:ext cx="4432624" cy="307777"/>
          </a:xfrm>
          <a:prstGeom prst="rect">
            <a:avLst/>
          </a:prstGeom>
          <a:noFill/>
        </p:spPr>
        <p:txBody>
          <a:bodyPr wrap="none" rtlCol="0">
            <a:spAutoFit/>
          </a:bodyPr>
          <a:lstStyle/>
          <a:p>
            <a:r>
              <a:rPr lang="en-US"/>
              <a:t>Like different</a:t>
            </a:r>
            <a:r>
              <a:rPr lang="zh-CN" altLang="en-US"/>
              <a:t> </a:t>
            </a:r>
            <a:r>
              <a:rPr lang="en-US" altLang="zh-CN"/>
              <a:t>episodes of a series of historical events </a:t>
            </a:r>
            <a:endParaRPr lang="en-US"/>
          </a:p>
        </p:txBody>
      </p:sp>
      <p:sp>
        <p:nvSpPr>
          <p:cNvPr id="5" name="TextBox 4">
            <a:extLst>
              <a:ext uri="{FF2B5EF4-FFF2-40B4-BE49-F238E27FC236}">
                <a16:creationId xmlns:a16="http://schemas.microsoft.com/office/drawing/2014/main" id="{5AC31399-70DF-9574-42C0-A2EEF88E6F80}"/>
              </a:ext>
            </a:extLst>
          </p:cNvPr>
          <p:cNvSpPr txBox="1"/>
          <p:nvPr/>
        </p:nvSpPr>
        <p:spPr>
          <a:xfrm>
            <a:off x="1158244" y="3777358"/>
            <a:ext cx="4581144" cy="307777"/>
          </a:xfrm>
          <a:prstGeom prst="rect">
            <a:avLst/>
          </a:prstGeom>
          <a:noFill/>
        </p:spPr>
        <p:txBody>
          <a:bodyPr wrap="square">
            <a:spAutoFit/>
          </a:bodyPr>
          <a:lstStyle/>
          <a:p>
            <a:r>
              <a:rPr lang="en-US" b="1"/>
              <a:t>约是不同历史阶段的续集</a:t>
            </a:r>
          </a:p>
        </p:txBody>
      </p:sp>
      <p:sp>
        <p:nvSpPr>
          <p:cNvPr id="8" name="Oval 7">
            <a:extLst>
              <a:ext uri="{FF2B5EF4-FFF2-40B4-BE49-F238E27FC236}">
                <a16:creationId xmlns:a16="http://schemas.microsoft.com/office/drawing/2014/main" id="{943A8CBC-52D8-9B0E-BC5A-7E82A2F0CC54}"/>
              </a:ext>
            </a:extLst>
          </p:cNvPr>
          <p:cNvSpPr/>
          <p:nvPr/>
        </p:nvSpPr>
        <p:spPr>
          <a:xfrm>
            <a:off x="3053786" y="1719133"/>
            <a:ext cx="974847" cy="11944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9B20DC9-0EDD-A711-675A-26D8581158D8}"/>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18" name="TextBox 17">
            <a:extLst>
              <a:ext uri="{FF2B5EF4-FFF2-40B4-BE49-F238E27FC236}">
                <a16:creationId xmlns:a16="http://schemas.microsoft.com/office/drawing/2014/main" id="{53D5BE9C-03EF-78C9-FADF-163D4C2AB40B}"/>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Tree>
    <p:extLst>
      <p:ext uri="{BB962C8B-B14F-4D97-AF65-F5344CB8AC3E}">
        <p14:creationId xmlns:p14="http://schemas.microsoft.com/office/powerpoint/2010/main" val="250257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713224" y="1685213"/>
            <a:ext cx="8430576" cy="841800"/>
          </a:xfrm>
          <a:prstGeom prst="rect">
            <a:avLst/>
          </a:prstGeom>
        </p:spPr>
        <p:txBody>
          <a:bodyPr spcFirstLastPara="1" wrap="square" lIns="91425" tIns="91425" rIns="91425" bIns="91425" anchor="t" anchorCtr="0">
            <a:noAutofit/>
          </a:bodyPr>
          <a:lstStyle/>
          <a:p>
            <a:r>
              <a:rPr lang="zh-CN" altLang="en-US" b="1">
                <a:solidFill>
                  <a:schemeClr val="bg2">
                    <a:lumMod val="50000"/>
                  </a:schemeClr>
                </a:solidFill>
              </a:rPr>
              <a:t>神与</a:t>
            </a:r>
            <a:r>
              <a:rPr lang="zh-CN" altLang="en-US" b="1">
                <a:solidFill>
                  <a:schemeClr val="bg2">
                    <a:lumMod val="50000"/>
                  </a:schemeClr>
                </a:solidFill>
                <a:highlight>
                  <a:srgbClr val="FFFF00"/>
                </a:highlight>
              </a:rPr>
              <a:t>亚伯拉罕</a:t>
            </a:r>
            <a:r>
              <a:rPr lang="zh-CN" altLang="en-US" b="1">
                <a:solidFill>
                  <a:schemeClr val="bg2">
                    <a:lumMod val="50000"/>
                  </a:schemeClr>
                </a:solidFill>
              </a:rPr>
              <a:t>和他的</a:t>
            </a:r>
            <a:r>
              <a:rPr lang="zh-CN" altLang="en-US" b="1">
                <a:solidFill>
                  <a:schemeClr val="bg2">
                    <a:lumMod val="50000"/>
                  </a:schemeClr>
                </a:solidFill>
                <a:highlight>
                  <a:srgbClr val="00FF00"/>
                </a:highlight>
              </a:rPr>
              <a:t>后裔</a:t>
            </a:r>
            <a:r>
              <a:rPr lang="zh-CN" altLang="en-US" b="1">
                <a:solidFill>
                  <a:schemeClr val="bg2">
                    <a:lumMod val="50000"/>
                  </a:schemeClr>
                </a:solidFill>
              </a:rPr>
              <a:t>立约 </a:t>
            </a:r>
            <a:endParaRPr b="1">
              <a:solidFill>
                <a:schemeClr val="bg2">
                  <a:lumMod val="50000"/>
                </a:schemeClr>
              </a:solidFill>
            </a:endParaRPr>
          </a:p>
        </p:txBody>
      </p:sp>
      <p:sp>
        <p:nvSpPr>
          <p:cNvPr id="286" name="Google Shape;286;p46"/>
          <p:cNvSpPr txBox="1">
            <a:spLocks noGrp="1"/>
          </p:cNvSpPr>
          <p:nvPr>
            <p:ph type="title" idx="2"/>
          </p:nvPr>
        </p:nvSpPr>
        <p:spPr>
          <a:xfrm>
            <a:off x="713225" y="-44125"/>
            <a:ext cx="900600" cy="172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bg2">
                    <a:lumMod val="50000"/>
                  </a:schemeClr>
                </a:solidFill>
                <a:latin typeface="Source Sans Pro"/>
                <a:ea typeface="Source Sans Pro"/>
                <a:cs typeface="Source Sans Pro"/>
                <a:sym typeface="Source Sans Pro"/>
              </a:rPr>
              <a:t>0</a:t>
            </a:r>
            <a:r>
              <a:rPr lang="en-US" altLang="zh-CN">
                <a:solidFill>
                  <a:schemeClr val="bg2">
                    <a:lumMod val="50000"/>
                  </a:schemeClr>
                </a:solidFill>
                <a:latin typeface="Source Sans Pro"/>
                <a:ea typeface="Source Sans Pro"/>
                <a:cs typeface="Source Sans Pro"/>
                <a:sym typeface="Source Sans Pro"/>
              </a:rPr>
              <a:t>4</a:t>
            </a:r>
            <a:r>
              <a:rPr lang="en">
                <a:solidFill>
                  <a:schemeClr val="bg2">
                    <a:lumMod val="50000"/>
                  </a:schemeClr>
                </a:solidFill>
                <a:latin typeface="Source Sans Pro"/>
                <a:ea typeface="Source Sans Pro"/>
                <a:cs typeface="Source Sans Pro"/>
                <a:sym typeface="Source Sans Pro"/>
              </a:rPr>
              <a:t>.</a:t>
            </a:r>
            <a:endParaRPr>
              <a:solidFill>
                <a:schemeClr val="bg2">
                  <a:lumMod val="50000"/>
                </a:schemeClr>
              </a:solidFill>
              <a:latin typeface="Source Sans Pro"/>
              <a:ea typeface="Source Sans Pro"/>
              <a:cs typeface="Source Sans Pro"/>
              <a:sym typeface="Source Sans Pro"/>
            </a:endParaRPr>
          </a:p>
        </p:txBody>
      </p:sp>
      <p:sp>
        <p:nvSpPr>
          <p:cNvPr id="287" name="Google Shape;287;p46"/>
          <p:cNvSpPr txBox="1">
            <a:spLocks noGrp="1"/>
          </p:cNvSpPr>
          <p:nvPr>
            <p:ph type="subTitle" idx="1"/>
          </p:nvPr>
        </p:nvSpPr>
        <p:spPr>
          <a:xfrm>
            <a:off x="3630700" y="3874900"/>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made a covenant with </a:t>
            </a:r>
            <a:r>
              <a:rPr lang="en-SG">
                <a:highlight>
                  <a:srgbClr val="FFFF00"/>
                </a:highlight>
              </a:rPr>
              <a:t>Abraham</a:t>
            </a:r>
            <a:r>
              <a:rPr lang="en-SG"/>
              <a:t> and the </a:t>
            </a:r>
            <a:r>
              <a:rPr lang="en-SG">
                <a:highlight>
                  <a:srgbClr val="00FF00"/>
                </a:highlight>
              </a:rPr>
              <a:t>offspring</a:t>
            </a:r>
          </a:p>
        </p:txBody>
      </p:sp>
    </p:spTree>
    <p:extLst>
      <p:ext uri="{BB962C8B-B14F-4D97-AF65-F5344CB8AC3E}">
        <p14:creationId xmlns:p14="http://schemas.microsoft.com/office/powerpoint/2010/main" val="2068538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3" name="Picture 2">
            <a:extLst>
              <a:ext uri="{FF2B5EF4-FFF2-40B4-BE49-F238E27FC236}">
                <a16:creationId xmlns:a16="http://schemas.microsoft.com/office/drawing/2014/main" id="{C7F479F0-831C-9EC4-BD65-26FC6671ECC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88000"/>
                    </a14:imgEffect>
                  </a14:imgLayer>
                </a14:imgProps>
              </a:ext>
              <a:ext uri="{28A0092B-C50C-407E-A947-70E740481C1C}">
                <a14:useLocalDpi xmlns:a14="http://schemas.microsoft.com/office/drawing/2010/main" val="0"/>
              </a:ext>
            </a:extLst>
          </a:blip>
          <a:srcRect l="2633" t="1666" r="2011" b="4317"/>
          <a:stretch/>
        </p:blipFill>
        <p:spPr bwMode="auto">
          <a:xfrm>
            <a:off x="1009816" y="541556"/>
            <a:ext cx="2929697" cy="3334808"/>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3EE501D-87CB-33B6-0F4D-4ECD9937F3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9848" y="541556"/>
            <a:ext cx="2550371" cy="3334808"/>
          </a:xfrm>
          <a:prstGeom prst="rect">
            <a:avLst/>
          </a:prstGeom>
          <a:noFill/>
          <a:ln>
            <a:noFill/>
          </a:ln>
        </p:spPr>
      </p:pic>
      <p:sp>
        <p:nvSpPr>
          <p:cNvPr id="6" name="TextBox 5">
            <a:extLst>
              <a:ext uri="{FF2B5EF4-FFF2-40B4-BE49-F238E27FC236}">
                <a16:creationId xmlns:a16="http://schemas.microsoft.com/office/drawing/2014/main" id="{BAFE4E58-E59D-45D5-C902-36ED239E40C9}"/>
              </a:ext>
            </a:extLst>
          </p:cNvPr>
          <p:cNvSpPr txBox="1"/>
          <p:nvPr/>
        </p:nvSpPr>
        <p:spPr>
          <a:xfrm>
            <a:off x="5840317" y="1978127"/>
            <a:ext cx="2897589" cy="461665"/>
          </a:xfrm>
          <a:prstGeom prst="rect">
            <a:avLst/>
          </a:prstGeom>
          <a:noFill/>
        </p:spPr>
        <p:txBody>
          <a:bodyPr wrap="square">
            <a:spAutoFit/>
          </a:bodyPr>
          <a:lstStyle/>
          <a:p>
            <a:r>
              <a:rPr lang="zh-CN" altLang="en-US" sz="2400" b="1"/>
              <a:t>那后裔</a:t>
            </a:r>
            <a:r>
              <a:rPr lang="en-US" altLang="zh-CN" b="1"/>
              <a:t> the offspring</a:t>
            </a:r>
            <a:endParaRPr lang="en-US"/>
          </a:p>
        </p:txBody>
      </p:sp>
      <p:sp>
        <p:nvSpPr>
          <p:cNvPr id="4" name="Right Arrow 3">
            <a:extLst>
              <a:ext uri="{FF2B5EF4-FFF2-40B4-BE49-F238E27FC236}">
                <a16:creationId xmlns:a16="http://schemas.microsoft.com/office/drawing/2014/main" id="{07893F18-4C11-C534-EA00-5B73773833E5}"/>
              </a:ext>
            </a:extLst>
          </p:cNvPr>
          <p:cNvSpPr/>
          <p:nvPr/>
        </p:nvSpPr>
        <p:spPr>
          <a:xfrm>
            <a:off x="4306760" y="1384183"/>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473B9E-31C2-9D4C-443F-2D42E8C54F04}"/>
              </a:ext>
            </a:extLst>
          </p:cNvPr>
          <p:cNvSpPr txBox="1"/>
          <p:nvPr/>
        </p:nvSpPr>
        <p:spPr>
          <a:xfrm>
            <a:off x="1113299" y="2397744"/>
            <a:ext cx="2826214" cy="461665"/>
          </a:xfrm>
          <a:prstGeom prst="rect">
            <a:avLst/>
          </a:prstGeom>
          <a:noFill/>
        </p:spPr>
        <p:txBody>
          <a:bodyPr wrap="square">
            <a:spAutoFit/>
          </a:bodyPr>
          <a:lstStyle/>
          <a:p>
            <a:r>
              <a:rPr lang="zh-CN" altLang="en-US" sz="2400" b="1"/>
              <a:t>后裔</a:t>
            </a:r>
            <a:r>
              <a:rPr lang="en-US" altLang="zh-CN" b="1"/>
              <a:t> offspring</a:t>
            </a:r>
            <a:endParaRPr lang="en-US"/>
          </a:p>
        </p:txBody>
      </p:sp>
      <p:sp>
        <p:nvSpPr>
          <p:cNvPr id="8" name="TextBox 7">
            <a:extLst>
              <a:ext uri="{FF2B5EF4-FFF2-40B4-BE49-F238E27FC236}">
                <a16:creationId xmlns:a16="http://schemas.microsoft.com/office/drawing/2014/main" id="{5302E024-A329-9F0C-47CF-9B98B4A3DEA8}"/>
              </a:ext>
            </a:extLst>
          </p:cNvPr>
          <p:cNvSpPr txBox="1"/>
          <p:nvPr/>
        </p:nvSpPr>
        <p:spPr>
          <a:xfrm>
            <a:off x="548576" y="3947279"/>
            <a:ext cx="4572000" cy="523220"/>
          </a:xfrm>
          <a:prstGeom prst="rect">
            <a:avLst/>
          </a:prstGeom>
          <a:noFill/>
        </p:spPr>
        <p:txBody>
          <a:bodyPr wrap="square">
            <a:spAutoFit/>
          </a:bodyPr>
          <a:lstStyle/>
          <a:p>
            <a:r>
              <a:rPr lang="zh-CN" altLang="en-US" sz="2800">
                <a:highlight>
                  <a:srgbClr val="FFFF00"/>
                </a:highlight>
              </a:rPr>
              <a:t>离开</a:t>
            </a:r>
            <a:r>
              <a:rPr lang="zh-CN" altLang="en-US" sz="2800"/>
              <a:t>本地、本族、父家</a:t>
            </a:r>
            <a:endParaRPr lang="en-US" sz="2800"/>
          </a:p>
        </p:txBody>
      </p:sp>
      <p:sp>
        <p:nvSpPr>
          <p:cNvPr id="10" name="TextBox 9">
            <a:extLst>
              <a:ext uri="{FF2B5EF4-FFF2-40B4-BE49-F238E27FC236}">
                <a16:creationId xmlns:a16="http://schemas.microsoft.com/office/drawing/2014/main" id="{661ADFE6-F5AA-6327-316A-DCFBA00B5A80}"/>
              </a:ext>
            </a:extLst>
          </p:cNvPr>
          <p:cNvSpPr txBox="1"/>
          <p:nvPr/>
        </p:nvSpPr>
        <p:spPr>
          <a:xfrm>
            <a:off x="1308397" y="4464677"/>
            <a:ext cx="2436018" cy="430887"/>
          </a:xfrm>
          <a:prstGeom prst="rect">
            <a:avLst/>
          </a:prstGeom>
          <a:noFill/>
        </p:spPr>
        <p:txBody>
          <a:bodyPr wrap="square">
            <a:spAutoFit/>
          </a:bodyPr>
          <a:lstStyle/>
          <a:p>
            <a:r>
              <a:rPr lang="en-US" sz="1100"/>
              <a:t>Go from your country and your kindred and your father's house </a:t>
            </a:r>
          </a:p>
        </p:txBody>
      </p:sp>
      <p:sp>
        <p:nvSpPr>
          <p:cNvPr id="7" name="TextBox 6">
            <a:extLst>
              <a:ext uri="{FF2B5EF4-FFF2-40B4-BE49-F238E27FC236}">
                <a16:creationId xmlns:a16="http://schemas.microsoft.com/office/drawing/2014/main" id="{2CEBAC3B-D352-7571-927B-367433E9D929}"/>
              </a:ext>
            </a:extLst>
          </p:cNvPr>
          <p:cNvSpPr txBox="1"/>
          <p:nvPr/>
        </p:nvSpPr>
        <p:spPr>
          <a:xfrm>
            <a:off x="5787025" y="3975004"/>
            <a:ext cx="2300466" cy="523220"/>
          </a:xfrm>
          <a:prstGeom prst="rect">
            <a:avLst/>
          </a:prstGeom>
          <a:noFill/>
        </p:spPr>
        <p:txBody>
          <a:bodyPr wrap="square">
            <a:spAutoFit/>
          </a:bodyPr>
          <a:lstStyle/>
          <a:p>
            <a:r>
              <a:rPr lang="zh-CN" altLang="en-US" sz="2800">
                <a:highlight>
                  <a:srgbClr val="FFFF00"/>
                </a:highlight>
              </a:rPr>
              <a:t>离开</a:t>
            </a:r>
            <a:r>
              <a:rPr lang="zh-CN" altLang="en-US" sz="2800"/>
              <a:t>天上</a:t>
            </a:r>
            <a:endParaRPr lang="en-US" sz="2800"/>
          </a:p>
        </p:txBody>
      </p:sp>
      <p:sp>
        <p:nvSpPr>
          <p:cNvPr id="9" name="TextBox 8">
            <a:extLst>
              <a:ext uri="{FF2B5EF4-FFF2-40B4-BE49-F238E27FC236}">
                <a16:creationId xmlns:a16="http://schemas.microsoft.com/office/drawing/2014/main" id="{9DDDED0B-CD2A-6EB7-2AA3-E6144E822696}"/>
              </a:ext>
            </a:extLst>
          </p:cNvPr>
          <p:cNvSpPr txBox="1"/>
          <p:nvPr/>
        </p:nvSpPr>
        <p:spPr>
          <a:xfrm>
            <a:off x="5787025" y="4527074"/>
            <a:ext cx="2436018" cy="261610"/>
          </a:xfrm>
          <a:prstGeom prst="rect">
            <a:avLst/>
          </a:prstGeom>
          <a:noFill/>
        </p:spPr>
        <p:txBody>
          <a:bodyPr wrap="square">
            <a:spAutoFit/>
          </a:bodyPr>
          <a:lstStyle/>
          <a:p>
            <a:r>
              <a:rPr lang="en-US" sz="1100"/>
              <a:t>Depart from heaven </a:t>
            </a:r>
          </a:p>
        </p:txBody>
      </p:sp>
      <p:sp>
        <p:nvSpPr>
          <p:cNvPr id="12" name="TextBox 11">
            <a:extLst>
              <a:ext uri="{FF2B5EF4-FFF2-40B4-BE49-F238E27FC236}">
                <a16:creationId xmlns:a16="http://schemas.microsoft.com/office/drawing/2014/main" id="{125718E1-E413-050E-5D40-32650CE3FEE8}"/>
              </a:ext>
            </a:extLst>
          </p:cNvPr>
          <p:cNvSpPr txBox="1"/>
          <p:nvPr/>
        </p:nvSpPr>
        <p:spPr>
          <a:xfrm>
            <a:off x="3401946" y="4601944"/>
            <a:ext cx="746760" cy="307777"/>
          </a:xfrm>
          <a:prstGeom prst="rect">
            <a:avLst/>
          </a:prstGeom>
          <a:noFill/>
        </p:spPr>
        <p:txBody>
          <a:bodyPr wrap="square">
            <a:spAutoFit/>
          </a:bodyPr>
          <a:lstStyle/>
          <a:p>
            <a:r>
              <a:rPr lang="en-US"/>
              <a:t>创</a:t>
            </a:r>
            <a:r>
              <a:rPr lang="en-US" altLang="zh-CN"/>
              <a:t>12:1</a:t>
            </a:r>
            <a:endParaRPr lang="en-US"/>
          </a:p>
        </p:txBody>
      </p:sp>
    </p:spTree>
    <p:extLst>
      <p:ext uri="{BB962C8B-B14F-4D97-AF65-F5344CB8AC3E}">
        <p14:creationId xmlns:p14="http://schemas.microsoft.com/office/powerpoint/2010/main" val="22994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7A0400-9564-4D6C-9079-0026247FFB9D}"/>
              </a:ext>
            </a:extLst>
          </p:cNvPr>
          <p:cNvPicPr>
            <a:picLocks noChangeAspect="1"/>
          </p:cNvPicPr>
          <p:nvPr/>
        </p:nvPicPr>
        <p:blipFill rotWithShape="1">
          <a:blip r:embed="rId2"/>
          <a:srcRect r="1681" b="7459"/>
          <a:stretch/>
        </p:blipFill>
        <p:spPr>
          <a:xfrm>
            <a:off x="7141429" y="2119511"/>
            <a:ext cx="1579573" cy="1579574"/>
          </a:xfrm>
          <a:prstGeom prst="rect">
            <a:avLst/>
          </a:prstGeom>
        </p:spPr>
      </p:pic>
      <p:pic>
        <p:nvPicPr>
          <p:cNvPr id="8" name="Picture 7">
            <a:extLst>
              <a:ext uri="{FF2B5EF4-FFF2-40B4-BE49-F238E27FC236}">
                <a16:creationId xmlns:a16="http://schemas.microsoft.com/office/drawing/2014/main" id="{BF1714B5-E17B-C818-7243-1E38F6D99E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3450" y="2062153"/>
            <a:ext cx="1579574" cy="1579574"/>
          </a:xfrm>
          <a:prstGeom prst="rect">
            <a:avLst/>
          </a:prstGeom>
          <a:noFill/>
          <a:ln>
            <a:noFill/>
          </a:ln>
        </p:spPr>
      </p:pic>
      <p:sp>
        <p:nvSpPr>
          <p:cNvPr id="2" name="TextBox 1">
            <a:extLst>
              <a:ext uri="{FF2B5EF4-FFF2-40B4-BE49-F238E27FC236}">
                <a16:creationId xmlns:a16="http://schemas.microsoft.com/office/drawing/2014/main" id="{781A87C0-E123-2513-D0E4-C950A760EE36}"/>
              </a:ext>
            </a:extLst>
          </p:cNvPr>
          <p:cNvSpPr txBox="1"/>
          <p:nvPr/>
        </p:nvSpPr>
        <p:spPr>
          <a:xfrm>
            <a:off x="2850598" y="1285028"/>
            <a:ext cx="1221605" cy="677108"/>
          </a:xfrm>
          <a:prstGeom prst="rect">
            <a:avLst/>
          </a:prstGeom>
          <a:noFill/>
        </p:spPr>
        <p:txBody>
          <a:bodyPr wrap="square">
            <a:spAutoFit/>
          </a:bodyPr>
          <a:lstStyle/>
          <a:p>
            <a:r>
              <a:rPr lang="zh-CN" altLang="en-US" sz="2400" b="1"/>
              <a:t>后裔</a:t>
            </a:r>
            <a:r>
              <a:rPr lang="en-US" altLang="zh-CN" b="1"/>
              <a:t> </a:t>
            </a:r>
          </a:p>
          <a:p>
            <a:r>
              <a:rPr lang="en-US" altLang="zh-CN" b="1"/>
              <a:t>offspring</a:t>
            </a:r>
            <a:endParaRPr lang="en-US"/>
          </a:p>
        </p:txBody>
      </p:sp>
      <p:sp>
        <p:nvSpPr>
          <p:cNvPr id="3" name="TextBox 2">
            <a:extLst>
              <a:ext uri="{FF2B5EF4-FFF2-40B4-BE49-F238E27FC236}">
                <a16:creationId xmlns:a16="http://schemas.microsoft.com/office/drawing/2014/main" id="{4C95CF6B-421C-838E-A230-4E66087AFA03}"/>
              </a:ext>
            </a:extLst>
          </p:cNvPr>
          <p:cNvSpPr txBox="1"/>
          <p:nvPr/>
        </p:nvSpPr>
        <p:spPr>
          <a:xfrm>
            <a:off x="5017316" y="1329705"/>
            <a:ext cx="1506946" cy="677108"/>
          </a:xfrm>
          <a:prstGeom prst="rect">
            <a:avLst/>
          </a:prstGeom>
          <a:noFill/>
        </p:spPr>
        <p:txBody>
          <a:bodyPr wrap="square">
            <a:spAutoFit/>
          </a:bodyPr>
          <a:lstStyle/>
          <a:p>
            <a:r>
              <a:rPr lang="zh-CN" altLang="en-US" sz="2400" b="1"/>
              <a:t>后裔（众）</a:t>
            </a:r>
            <a:endParaRPr lang="en-SG" altLang="zh-CN" sz="2400" b="1"/>
          </a:p>
          <a:p>
            <a:r>
              <a:rPr lang="en-US" altLang="zh-CN" b="1"/>
              <a:t> offspring</a:t>
            </a:r>
            <a:endParaRPr lang="en-US"/>
          </a:p>
        </p:txBody>
      </p:sp>
      <p:sp>
        <p:nvSpPr>
          <p:cNvPr id="13" name="TextBox 12">
            <a:extLst>
              <a:ext uri="{FF2B5EF4-FFF2-40B4-BE49-F238E27FC236}">
                <a16:creationId xmlns:a16="http://schemas.microsoft.com/office/drawing/2014/main" id="{E7AC3EB8-4EAA-A270-4115-9AAD0AA411CE}"/>
              </a:ext>
            </a:extLst>
          </p:cNvPr>
          <p:cNvSpPr txBox="1"/>
          <p:nvPr/>
        </p:nvSpPr>
        <p:spPr>
          <a:xfrm>
            <a:off x="7135325" y="1334267"/>
            <a:ext cx="1579573" cy="677108"/>
          </a:xfrm>
          <a:prstGeom prst="rect">
            <a:avLst/>
          </a:prstGeom>
          <a:noFill/>
        </p:spPr>
        <p:txBody>
          <a:bodyPr wrap="square">
            <a:spAutoFit/>
          </a:bodyPr>
          <a:lstStyle/>
          <a:p>
            <a:pPr algn="ctr"/>
            <a:r>
              <a:rPr lang="zh-CN" altLang="en-US" sz="2400" b="1"/>
              <a:t>土地</a:t>
            </a:r>
            <a:r>
              <a:rPr lang="en-US" altLang="zh-CN" sz="2400" b="1"/>
              <a:t>/</a:t>
            </a:r>
            <a:r>
              <a:rPr lang="zh-CN" altLang="en-US" sz="2400" b="1"/>
              <a:t> 国度 </a:t>
            </a:r>
            <a:endParaRPr lang="en-SG" altLang="zh-CN" sz="2400" b="1"/>
          </a:p>
          <a:p>
            <a:pPr algn="ctr"/>
            <a:r>
              <a:rPr lang="en-US" altLang="zh-CN" b="1"/>
              <a:t>land/ kingdom</a:t>
            </a:r>
            <a:endParaRPr lang="en-US"/>
          </a:p>
        </p:txBody>
      </p:sp>
      <p:pic>
        <p:nvPicPr>
          <p:cNvPr id="15" name="Picture 14">
            <a:extLst>
              <a:ext uri="{FF2B5EF4-FFF2-40B4-BE49-F238E27FC236}">
                <a16:creationId xmlns:a16="http://schemas.microsoft.com/office/drawing/2014/main" id="{77A8BA34-C8B0-6BBE-CD2F-806EDEDEB8BC}"/>
              </a:ext>
            </a:extLst>
          </p:cNvPr>
          <p:cNvPicPr>
            <a:picLocks noChangeAspect="1"/>
          </p:cNvPicPr>
          <p:nvPr/>
        </p:nvPicPr>
        <p:blipFill>
          <a:blip r:embed="rId4"/>
          <a:stretch>
            <a:fillRect/>
          </a:stretch>
        </p:blipFill>
        <p:spPr>
          <a:xfrm>
            <a:off x="357254" y="176424"/>
            <a:ext cx="841922" cy="841922"/>
          </a:xfrm>
          <a:prstGeom prst="rect">
            <a:avLst/>
          </a:prstGeom>
        </p:spPr>
      </p:pic>
      <p:sp>
        <p:nvSpPr>
          <p:cNvPr id="16" name="TextBox 15">
            <a:extLst>
              <a:ext uri="{FF2B5EF4-FFF2-40B4-BE49-F238E27FC236}">
                <a16:creationId xmlns:a16="http://schemas.microsoft.com/office/drawing/2014/main" id="{E6D80BD4-2AEB-C7FD-0F1A-E0685730CDB5}"/>
              </a:ext>
            </a:extLst>
          </p:cNvPr>
          <p:cNvSpPr txBox="1"/>
          <p:nvPr/>
        </p:nvSpPr>
        <p:spPr>
          <a:xfrm>
            <a:off x="7931215" y="3391308"/>
            <a:ext cx="811441" cy="307777"/>
          </a:xfrm>
          <a:prstGeom prst="rect">
            <a:avLst/>
          </a:prstGeom>
          <a:solidFill>
            <a:schemeClr val="lt1"/>
          </a:solidFill>
        </p:spPr>
        <p:txBody>
          <a:bodyPr wrap="none" rtlCol="0">
            <a:spAutoFit/>
          </a:bodyPr>
          <a:lstStyle/>
          <a:p>
            <a:r>
              <a:rPr lang="en-US"/>
              <a:t>创</a:t>
            </a:r>
            <a:r>
              <a:rPr lang="en-US" altLang="zh-CN"/>
              <a:t>15:18</a:t>
            </a:r>
            <a:endParaRPr lang="en-US"/>
          </a:p>
        </p:txBody>
      </p:sp>
      <p:sp>
        <p:nvSpPr>
          <p:cNvPr id="26" name="TextBox 25">
            <a:extLst>
              <a:ext uri="{FF2B5EF4-FFF2-40B4-BE49-F238E27FC236}">
                <a16:creationId xmlns:a16="http://schemas.microsoft.com/office/drawing/2014/main" id="{CB843514-0E3B-2C65-BA4A-6984AD24E87C}"/>
              </a:ext>
            </a:extLst>
          </p:cNvPr>
          <p:cNvSpPr txBox="1"/>
          <p:nvPr/>
        </p:nvSpPr>
        <p:spPr>
          <a:xfrm>
            <a:off x="869482" y="1223473"/>
            <a:ext cx="849876" cy="800219"/>
          </a:xfrm>
          <a:prstGeom prst="rect">
            <a:avLst/>
          </a:prstGeom>
          <a:noFill/>
        </p:spPr>
        <p:txBody>
          <a:bodyPr wrap="square" rtlCol="0">
            <a:spAutoFit/>
          </a:bodyPr>
          <a:lstStyle/>
          <a:p>
            <a:r>
              <a:rPr lang="en-US" sz="2800" b="1"/>
              <a:t>信</a:t>
            </a:r>
          </a:p>
          <a:p>
            <a:r>
              <a:rPr lang="en-US" sz="1800" b="1"/>
              <a:t>Faith </a:t>
            </a:r>
          </a:p>
        </p:txBody>
      </p:sp>
      <p:pic>
        <p:nvPicPr>
          <p:cNvPr id="28" name="Picture 27">
            <a:extLst>
              <a:ext uri="{FF2B5EF4-FFF2-40B4-BE49-F238E27FC236}">
                <a16:creationId xmlns:a16="http://schemas.microsoft.com/office/drawing/2014/main" id="{5FC216B3-30AE-2422-BB7C-30AD13A8D4A2}"/>
              </a:ext>
            </a:extLst>
          </p:cNvPr>
          <p:cNvPicPr>
            <a:picLocks noChangeAspect="1"/>
          </p:cNvPicPr>
          <p:nvPr/>
        </p:nvPicPr>
        <p:blipFill rotWithShape="1">
          <a:blip r:embed="rId5"/>
          <a:srcRect t="5397" b="10159"/>
          <a:stretch/>
        </p:blipFill>
        <p:spPr>
          <a:xfrm>
            <a:off x="4852680" y="2108302"/>
            <a:ext cx="1621371" cy="1557022"/>
          </a:xfrm>
          <a:prstGeom prst="rect">
            <a:avLst/>
          </a:prstGeom>
        </p:spPr>
      </p:pic>
      <p:pic>
        <p:nvPicPr>
          <p:cNvPr id="4" name="Picture 3">
            <a:extLst>
              <a:ext uri="{FF2B5EF4-FFF2-40B4-BE49-F238E27FC236}">
                <a16:creationId xmlns:a16="http://schemas.microsoft.com/office/drawing/2014/main" id="{386BCBC5-0A53-25FE-5DF2-2F742F9B85CE}"/>
              </a:ext>
            </a:extLst>
          </p:cNvPr>
          <p:cNvPicPr>
            <a:picLocks noChangeAspect="1"/>
          </p:cNvPicPr>
          <p:nvPr/>
        </p:nvPicPr>
        <p:blipFill>
          <a:blip r:embed="rId6"/>
          <a:stretch>
            <a:fillRect/>
          </a:stretch>
        </p:blipFill>
        <p:spPr>
          <a:xfrm>
            <a:off x="420961" y="2023692"/>
            <a:ext cx="1556430" cy="1579574"/>
          </a:xfrm>
          <a:prstGeom prst="rect">
            <a:avLst/>
          </a:prstGeom>
        </p:spPr>
      </p:pic>
      <p:sp>
        <p:nvSpPr>
          <p:cNvPr id="5" name="Right Arrow 4">
            <a:extLst>
              <a:ext uri="{FF2B5EF4-FFF2-40B4-BE49-F238E27FC236}">
                <a16:creationId xmlns:a16="http://schemas.microsoft.com/office/drawing/2014/main" id="{DD6C4436-7C76-EEE5-E168-EC08422E9075}"/>
              </a:ext>
            </a:extLst>
          </p:cNvPr>
          <p:cNvSpPr/>
          <p:nvPr/>
        </p:nvSpPr>
        <p:spPr>
          <a:xfrm>
            <a:off x="2037856" y="2343134"/>
            <a:ext cx="495073" cy="8795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6061627D-57C2-D2E0-4303-ACD04060B107}"/>
              </a:ext>
            </a:extLst>
          </p:cNvPr>
          <p:cNvSpPr/>
          <p:nvPr/>
        </p:nvSpPr>
        <p:spPr>
          <a:xfrm>
            <a:off x="4322558" y="2373713"/>
            <a:ext cx="495073" cy="8795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80A6E83-89A4-785C-BBF4-5B1EC02526E1}"/>
              </a:ext>
            </a:extLst>
          </p:cNvPr>
          <p:cNvSpPr/>
          <p:nvPr/>
        </p:nvSpPr>
        <p:spPr>
          <a:xfrm>
            <a:off x="6524262" y="2447047"/>
            <a:ext cx="495073" cy="8795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CEFEBE6-8DB1-1CEA-6D39-3F08CD59C618}"/>
              </a:ext>
            </a:extLst>
          </p:cNvPr>
          <p:cNvPicPr>
            <a:picLocks noChangeAspect="1"/>
          </p:cNvPicPr>
          <p:nvPr/>
        </p:nvPicPr>
        <p:blipFill>
          <a:blip r:embed="rId7"/>
          <a:stretch>
            <a:fillRect/>
          </a:stretch>
        </p:blipFill>
        <p:spPr>
          <a:xfrm>
            <a:off x="594181" y="4154814"/>
            <a:ext cx="1138102" cy="907595"/>
          </a:xfrm>
          <a:prstGeom prst="rect">
            <a:avLst/>
          </a:prstGeom>
        </p:spPr>
      </p:pic>
      <p:sp>
        <p:nvSpPr>
          <p:cNvPr id="11" name="TextBox 10">
            <a:extLst>
              <a:ext uri="{FF2B5EF4-FFF2-40B4-BE49-F238E27FC236}">
                <a16:creationId xmlns:a16="http://schemas.microsoft.com/office/drawing/2014/main" id="{2792761B-A9D8-5001-2139-7493297A0EED}"/>
              </a:ext>
            </a:extLst>
          </p:cNvPr>
          <p:cNvSpPr txBox="1"/>
          <p:nvPr/>
        </p:nvSpPr>
        <p:spPr>
          <a:xfrm>
            <a:off x="774797" y="3619945"/>
            <a:ext cx="1064301" cy="600164"/>
          </a:xfrm>
          <a:prstGeom prst="rect">
            <a:avLst/>
          </a:prstGeom>
          <a:noFill/>
        </p:spPr>
        <p:txBody>
          <a:bodyPr wrap="square" rtlCol="0">
            <a:spAutoFit/>
          </a:bodyPr>
          <a:lstStyle/>
          <a:p>
            <a:r>
              <a:rPr lang="en-US" sz="1100">
                <a:solidFill>
                  <a:schemeClr val="tx1">
                    <a:lumMod val="50000"/>
                  </a:schemeClr>
                </a:solidFill>
              </a:rPr>
              <a:t>蒙神所爱</a:t>
            </a:r>
          </a:p>
          <a:p>
            <a:r>
              <a:rPr lang="en-US" sz="1100">
                <a:solidFill>
                  <a:schemeClr val="tx1">
                    <a:lumMod val="50000"/>
                  </a:schemeClr>
                </a:solidFill>
              </a:rPr>
              <a:t>余剩子民</a:t>
            </a:r>
            <a:r>
              <a:rPr lang="zh-CN" altLang="en-US" sz="1100">
                <a:solidFill>
                  <a:schemeClr val="tx1">
                    <a:lumMod val="50000"/>
                  </a:schemeClr>
                </a:solidFill>
              </a:rPr>
              <a:t> </a:t>
            </a:r>
            <a:r>
              <a:rPr lang="en-US" altLang="zh-CN" sz="1100">
                <a:solidFill>
                  <a:schemeClr val="tx1">
                    <a:lumMod val="50000"/>
                  </a:schemeClr>
                </a:solidFill>
              </a:rPr>
              <a:t>remnant </a:t>
            </a:r>
            <a:endParaRPr lang="en-US" sz="1100">
              <a:solidFill>
                <a:schemeClr val="tx1">
                  <a:lumMod val="50000"/>
                </a:schemeClr>
              </a:solidFill>
            </a:endParaRPr>
          </a:p>
        </p:txBody>
      </p:sp>
    </p:spTree>
    <p:extLst>
      <p:ext uri="{BB962C8B-B14F-4D97-AF65-F5344CB8AC3E}">
        <p14:creationId xmlns:p14="http://schemas.microsoft.com/office/powerpoint/2010/main" val="68291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6" grpId="0" animBg="1"/>
      <p:bldP spid="5" grpId="0" animBg="1"/>
      <p:bldP spid="6"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7A0400-9564-4D6C-9079-0026247FFB9D}"/>
              </a:ext>
            </a:extLst>
          </p:cNvPr>
          <p:cNvPicPr>
            <a:picLocks noChangeAspect="1"/>
          </p:cNvPicPr>
          <p:nvPr/>
        </p:nvPicPr>
        <p:blipFill rotWithShape="1">
          <a:blip r:embed="rId2"/>
          <a:srcRect r="1681" b="7459"/>
          <a:stretch/>
        </p:blipFill>
        <p:spPr>
          <a:xfrm>
            <a:off x="6654628" y="875939"/>
            <a:ext cx="1766137" cy="1766138"/>
          </a:xfrm>
          <a:prstGeom prst="rect">
            <a:avLst/>
          </a:prstGeom>
        </p:spPr>
      </p:pic>
      <p:pic>
        <p:nvPicPr>
          <p:cNvPr id="8" name="Picture 7">
            <a:extLst>
              <a:ext uri="{FF2B5EF4-FFF2-40B4-BE49-F238E27FC236}">
                <a16:creationId xmlns:a16="http://schemas.microsoft.com/office/drawing/2014/main" id="{BF1714B5-E17B-C818-7243-1E38F6D99E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60" y="850723"/>
            <a:ext cx="1766138" cy="1766138"/>
          </a:xfrm>
          <a:prstGeom prst="rect">
            <a:avLst/>
          </a:prstGeom>
          <a:noFill/>
          <a:ln>
            <a:noFill/>
          </a:ln>
        </p:spPr>
      </p:pic>
      <p:pic>
        <p:nvPicPr>
          <p:cNvPr id="9" name="Picture 8">
            <a:extLst>
              <a:ext uri="{FF2B5EF4-FFF2-40B4-BE49-F238E27FC236}">
                <a16:creationId xmlns:a16="http://schemas.microsoft.com/office/drawing/2014/main" id="{178F43C9-D02D-DD95-4F4E-892C62B27B07}"/>
              </a:ext>
            </a:extLst>
          </p:cNvPr>
          <p:cNvPicPr>
            <a:picLocks noChangeAspect="1"/>
          </p:cNvPicPr>
          <p:nvPr/>
        </p:nvPicPr>
        <p:blipFill>
          <a:blip r:embed="rId4"/>
          <a:stretch>
            <a:fillRect/>
          </a:stretch>
        </p:blipFill>
        <p:spPr>
          <a:xfrm flipH="1">
            <a:off x="3855393" y="875939"/>
            <a:ext cx="1766137" cy="1766138"/>
          </a:xfrm>
          <a:prstGeom prst="rect">
            <a:avLst/>
          </a:prstGeom>
        </p:spPr>
      </p:pic>
      <p:pic>
        <p:nvPicPr>
          <p:cNvPr id="10" name="Picture 9">
            <a:extLst>
              <a:ext uri="{FF2B5EF4-FFF2-40B4-BE49-F238E27FC236}">
                <a16:creationId xmlns:a16="http://schemas.microsoft.com/office/drawing/2014/main" id="{ED63A7B1-64B1-66B7-43FB-A30CE3DF4929}"/>
              </a:ext>
            </a:extLst>
          </p:cNvPr>
          <p:cNvPicPr>
            <a:picLocks noChangeAspect="1"/>
          </p:cNvPicPr>
          <p:nvPr/>
        </p:nvPicPr>
        <p:blipFill rotWithShape="1">
          <a:blip r:embed="rId5"/>
          <a:srcRect t="3062" r="4" b="4"/>
          <a:stretch/>
        </p:blipFill>
        <p:spPr>
          <a:xfrm>
            <a:off x="6654628" y="3352146"/>
            <a:ext cx="1966387" cy="1791354"/>
          </a:xfrm>
          <a:prstGeom prst="rect">
            <a:avLst/>
          </a:prstGeom>
        </p:spPr>
      </p:pic>
      <p:pic>
        <p:nvPicPr>
          <p:cNvPr id="11" name="Picture 10">
            <a:extLst>
              <a:ext uri="{FF2B5EF4-FFF2-40B4-BE49-F238E27FC236}">
                <a16:creationId xmlns:a16="http://schemas.microsoft.com/office/drawing/2014/main" id="{B905A4F1-6D4C-D70C-A8D9-EBBD4C222713}"/>
              </a:ext>
            </a:extLst>
          </p:cNvPr>
          <p:cNvPicPr>
            <a:picLocks noChangeAspect="1"/>
          </p:cNvPicPr>
          <p:nvPr/>
        </p:nvPicPr>
        <p:blipFill>
          <a:blip r:embed="rId6"/>
          <a:stretch>
            <a:fillRect/>
          </a:stretch>
        </p:blipFill>
        <p:spPr>
          <a:xfrm>
            <a:off x="3755269" y="3352146"/>
            <a:ext cx="1966387" cy="1791354"/>
          </a:xfrm>
          <a:prstGeom prst="rect">
            <a:avLst/>
          </a:prstGeom>
        </p:spPr>
      </p:pic>
      <p:pic>
        <p:nvPicPr>
          <p:cNvPr id="12" name="Picture 11">
            <a:extLst>
              <a:ext uri="{FF2B5EF4-FFF2-40B4-BE49-F238E27FC236}">
                <a16:creationId xmlns:a16="http://schemas.microsoft.com/office/drawing/2014/main" id="{DF2E6662-5A5A-C3CB-2235-72FF99EF589B}"/>
              </a:ext>
            </a:extLst>
          </p:cNvPr>
          <p:cNvPicPr>
            <a:picLocks noChangeAspect="1"/>
          </p:cNvPicPr>
          <p:nvPr/>
        </p:nvPicPr>
        <p:blipFill>
          <a:blip r:embed="rId7"/>
          <a:stretch>
            <a:fillRect/>
          </a:stretch>
        </p:blipFill>
        <p:spPr>
          <a:xfrm>
            <a:off x="1102360" y="3352146"/>
            <a:ext cx="1966387" cy="1791354"/>
          </a:xfrm>
          <a:prstGeom prst="rect">
            <a:avLst/>
          </a:prstGeom>
        </p:spPr>
      </p:pic>
      <p:sp>
        <p:nvSpPr>
          <p:cNvPr id="2" name="TextBox 1">
            <a:extLst>
              <a:ext uri="{FF2B5EF4-FFF2-40B4-BE49-F238E27FC236}">
                <a16:creationId xmlns:a16="http://schemas.microsoft.com/office/drawing/2014/main" id="{781A87C0-E123-2513-D0E4-C950A760EE36}"/>
              </a:ext>
            </a:extLst>
          </p:cNvPr>
          <p:cNvSpPr txBox="1"/>
          <p:nvPr/>
        </p:nvSpPr>
        <p:spPr>
          <a:xfrm>
            <a:off x="1399062" y="127344"/>
            <a:ext cx="1172734" cy="677108"/>
          </a:xfrm>
          <a:prstGeom prst="rect">
            <a:avLst/>
          </a:prstGeom>
          <a:noFill/>
        </p:spPr>
        <p:txBody>
          <a:bodyPr wrap="square">
            <a:spAutoFit/>
          </a:bodyPr>
          <a:lstStyle/>
          <a:p>
            <a:r>
              <a:rPr lang="zh-CN" altLang="en-US" sz="2400" b="1"/>
              <a:t>后裔</a:t>
            </a:r>
            <a:r>
              <a:rPr lang="en-US" altLang="zh-CN" b="1"/>
              <a:t> </a:t>
            </a:r>
          </a:p>
          <a:p>
            <a:r>
              <a:rPr lang="en-US" altLang="zh-CN" b="1"/>
              <a:t>offspring</a:t>
            </a:r>
            <a:endParaRPr lang="en-US"/>
          </a:p>
        </p:txBody>
      </p:sp>
      <p:sp>
        <p:nvSpPr>
          <p:cNvPr id="3" name="TextBox 2">
            <a:extLst>
              <a:ext uri="{FF2B5EF4-FFF2-40B4-BE49-F238E27FC236}">
                <a16:creationId xmlns:a16="http://schemas.microsoft.com/office/drawing/2014/main" id="{4C95CF6B-421C-838E-A230-4E66087AFA03}"/>
              </a:ext>
            </a:extLst>
          </p:cNvPr>
          <p:cNvSpPr txBox="1"/>
          <p:nvPr/>
        </p:nvSpPr>
        <p:spPr>
          <a:xfrm>
            <a:off x="3849790" y="149628"/>
            <a:ext cx="2021442" cy="677108"/>
          </a:xfrm>
          <a:prstGeom prst="rect">
            <a:avLst/>
          </a:prstGeom>
          <a:noFill/>
        </p:spPr>
        <p:txBody>
          <a:bodyPr wrap="square">
            <a:spAutoFit/>
          </a:bodyPr>
          <a:lstStyle/>
          <a:p>
            <a:r>
              <a:rPr lang="zh-CN" altLang="en-US" sz="2400" b="1"/>
              <a:t>后裔</a:t>
            </a:r>
            <a:r>
              <a:rPr lang="en-US" altLang="zh-CN" sz="2400" b="1"/>
              <a:t>(</a:t>
            </a:r>
            <a:r>
              <a:rPr lang="zh-CN" altLang="en-US" sz="2400" b="1"/>
              <a:t>万国）</a:t>
            </a:r>
            <a:endParaRPr lang="en-SG" altLang="zh-CN" sz="2400" b="1"/>
          </a:p>
          <a:p>
            <a:r>
              <a:rPr lang="en-US" altLang="zh-CN" b="1"/>
              <a:t> offspring</a:t>
            </a:r>
            <a:r>
              <a:rPr lang="zh-CN" altLang="en-US" b="1"/>
              <a:t> （</a:t>
            </a:r>
            <a:r>
              <a:rPr lang="en-US" altLang="zh-CN" b="1"/>
              <a:t>nations)</a:t>
            </a:r>
            <a:endParaRPr lang="en-US"/>
          </a:p>
        </p:txBody>
      </p:sp>
      <p:sp>
        <p:nvSpPr>
          <p:cNvPr id="4" name="Down Arrow 3">
            <a:extLst>
              <a:ext uri="{FF2B5EF4-FFF2-40B4-BE49-F238E27FC236}">
                <a16:creationId xmlns:a16="http://schemas.microsoft.com/office/drawing/2014/main" id="{F7BC1708-8EE4-3B13-87B4-A83694EEF0BB}"/>
              </a:ext>
            </a:extLst>
          </p:cNvPr>
          <p:cNvSpPr/>
          <p:nvPr/>
        </p:nvSpPr>
        <p:spPr>
          <a:xfrm>
            <a:off x="1484538" y="2736016"/>
            <a:ext cx="1001782" cy="6161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BAAEF83D-405E-913C-EAF0-C780C9FC655A}"/>
              </a:ext>
            </a:extLst>
          </p:cNvPr>
          <p:cNvSpPr/>
          <p:nvPr/>
        </p:nvSpPr>
        <p:spPr>
          <a:xfrm>
            <a:off x="4237570" y="2689046"/>
            <a:ext cx="1001782" cy="6161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3381EA5C-5193-CF61-9291-70F5990299D4}"/>
              </a:ext>
            </a:extLst>
          </p:cNvPr>
          <p:cNvSpPr/>
          <p:nvPr/>
        </p:nvSpPr>
        <p:spPr>
          <a:xfrm>
            <a:off x="7136930" y="2689046"/>
            <a:ext cx="1001782" cy="6161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7AC3EB8-4EAA-A270-4115-9AAD0AA411CE}"/>
              </a:ext>
            </a:extLst>
          </p:cNvPr>
          <p:cNvSpPr txBox="1"/>
          <p:nvPr/>
        </p:nvSpPr>
        <p:spPr>
          <a:xfrm>
            <a:off x="6727764" y="149628"/>
            <a:ext cx="1693001" cy="677108"/>
          </a:xfrm>
          <a:prstGeom prst="rect">
            <a:avLst/>
          </a:prstGeom>
          <a:noFill/>
        </p:spPr>
        <p:txBody>
          <a:bodyPr wrap="square">
            <a:spAutoFit/>
          </a:bodyPr>
          <a:lstStyle/>
          <a:p>
            <a:pPr algn="ctr"/>
            <a:r>
              <a:rPr lang="zh-CN" altLang="en-US" sz="2400" b="1"/>
              <a:t>土地</a:t>
            </a:r>
            <a:r>
              <a:rPr lang="en-US" altLang="zh-CN" sz="2400" b="1"/>
              <a:t>/</a:t>
            </a:r>
            <a:r>
              <a:rPr lang="zh-CN" altLang="en-US" sz="2400" b="1"/>
              <a:t>国度 </a:t>
            </a:r>
            <a:endParaRPr lang="en-SG" altLang="zh-CN" sz="2400" b="1"/>
          </a:p>
          <a:p>
            <a:pPr algn="ctr"/>
            <a:r>
              <a:rPr lang="en-US" altLang="zh-CN" b="1"/>
              <a:t>land/ kingdom</a:t>
            </a:r>
            <a:endParaRPr lang="en-US"/>
          </a:p>
        </p:txBody>
      </p:sp>
      <p:pic>
        <p:nvPicPr>
          <p:cNvPr id="15" name="Picture 14">
            <a:extLst>
              <a:ext uri="{FF2B5EF4-FFF2-40B4-BE49-F238E27FC236}">
                <a16:creationId xmlns:a16="http://schemas.microsoft.com/office/drawing/2014/main" id="{77A8BA34-C8B0-6BBE-CD2F-806EDEDEB8BC}"/>
              </a:ext>
            </a:extLst>
          </p:cNvPr>
          <p:cNvPicPr>
            <a:picLocks noChangeAspect="1"/>
          </p:cNvPicPr>
          <p:nvPr/>
        </p:nvPicPr>
        <p:blipFill>
          <a:blip r:embed="rId8"/>
          <a:stretch>
            <a:fillRect/>
          </a:stretch>
        </p:blipFill>
        <p:spPr>
          <a:xfrm>
            <a:off x="31537" y="34017"/>
            <a:ext cx="841922" cy="841922"/>
          </a:xfrm>
          <a:prstGeom prst="rect">
            <a:avLst/>
          </a:prstGeom>
        </p:spPr>
      </p:pic>
      <p:sp>
        <p:nvSpPr>
          <p:cNvPr id="16" name="TextBox 15">
            <a:extLst>
              <a:ext uri="{FF2B5EF4-FFF2-40B4-BE49-F238E27FC236}">
                <a16:creationId xmlns:a16="http://schemas.microsoft.com/office/drawing/2014/main" id="{E6D80BD4-2AEB-C7FD-0F1A-E0685730CDB5}"/>
              </a:ext>
            </a:extLst>
          </p:cNvPr>
          <p:cNvSpPr txBox="1"/>
          <p:nvPr/>
        </p:nvSpPr>
        <p:spPr>
          <a:xfrm>
            <a:off x="7635919" y="901897"/>
            <a:ext cx="811441" cy="307777"/>
          </a:xfrm>
          <a:prstGeom prst="rect">
            <a:avLst/>
          </a:prstGeom>
          <a:solidFill>
            <a:schemeClr val="lt1"/>
          </a:solidFill>
        </p:spPr>
        <p:txBody>
          <a:bodyPr wrap="none" rtlCol="0">
            <a:spAutoFit/>
          </a:bodyPr>
          <a:lstStyle/>
          <a:p>
            <a:r>
              <a:rPr lang="en-US"/>
              <a:t>创</a:t>
            </a:r>
            <a:r>
              <a:rPr lang="en-US" altLang="zh-CN"/>
              <a:t>15:18</a:t>
            </a:r>
            <a:endParaRPr lang="en-US"/>
          </a:p>
        </p:txBody>
      </p:sp>
      <p:sp>
        <p:nvSpPr>
          <p:cNvPr id="17" name="TextBox 16">
            <a:extLst>
              <a:ext uri="{FF2B5EF4-FFF2-40B4-BE49-F238E27FC236}">
                <a16:creationId xmlns:a16="http://schemas.microsoft.com/office/drawing/2014/main" id="{5843DFA1-69F0-E803-5A00-A962E0825DBA}"/>
              </a:ext>
            </a:extLst>
          </p:cNvPr>
          <p:cNvSpPr txBox="1"/>
          <p:nvPr/>
        </p:nvSpPr>
        <p:spPr>
          <a:xfrm>
            <a:off x="7908961" y="3381636"/>
            <a:ext cx="712054" cy="307777"/>
          </a:xfrm>
          <a:prstGeom prst="rect">
            <a:avLst/>
          </a:prstGeom>
          <a:solidFill>
            <a:schemeClr val="bg1"/>
          </a:solidFill>
        </p:spPr>
        <p:txBody>
          <a:bodyPr wrap="none" rtlCol="0">
            <a:spAutoFit/>
          </a:bodyPr>
          <a:lstStyle/>
          <a:p>
            <a:r>
              <a:rPr lang="en-US"/>
              <a:t>罗</a:t>
            </a:r>
            <a:r>
              <a:rPr lang="en-US" altLang="zh-CN"/>
              <a:t>4:13</a:t>
            </a:r>
            <a:endParaRPr lang="en-US"/>
          </a:p>
        </p:txBody>
      </p:sp>
      <p:sp>
        <p:nvSpPr>
          <p:cNvPr id="18" name="TextBox 17">
            <a:extLst>
              <a:ext uri="{FF2B5EF4-FFF2-40B4-BE49-F238E27FC236}">
                <a16:creationId xmlns:a16="http://schemas.microsoft.com/office/drawing/2014/main" id="{3BC382BB-E2AA-E3DA-1CC1-AABD826CF630}"/>
              </a:ext>
            </a:extLst>
          </p:cNvPr>
          <p:cNvSpPr txBox="1"/>
          <p:nvPr/>
        </p:nvSpPr>
        <p:spPr>
          <a:xfrm>
            <a:off x="5075942" y="3381636"/>
            <a:ext cx="712054" cy="523220"/>
          </a:xfrm>
          <a:prstGeom prst="rect">
            <a:avLst/>
          </a:prstGeom>
          <a:solidFill>
            <a:schemeClr val="bg1"/>
          </a:solidFill>
        </p:spPr>
        <p:txBody>
          <a:bodyPr wrap="none" rtlCol="0">
            <a:spAutoFit/>
          </a:bodyPr>
          <a:lstStyle/>
          <a:p>
            <a:r>
              <a:rPr lang="en-US"/>
              <a:t>罗</a:t>
            </a:r>
            <a:r>
              <a:rPr lang="en-US" altLang="zh-CN"/>
              <a:t>4:16</a:t>
            </a:r>
            <a:endParaRPr lang="en-SG" altLang="zh-CN"/>
          </a:p>
          <a:p>
            <a:r>
              <a:rPr lang="en-US"/>
              <a:t>加</a:t>
            </a:r>
            <a:r>
              <a:rPr lang="en-US" altLang="zh-CN"/>
              <a:t>3:29</a:t>
            </a:r>
            <a:endParaRPr lang="en-US"/>
          </a:p>
        </p:txBody>
      </p:sp>
      <p:sp>
        <p:nvSpPr>
          <p:cNvPr id="20" name="TextBox 19">
            <a:extLst>
              <a:ext uri="{FF2B5EF4-FFF2-40B4-BE49-F238E27FC236}">
                <a16:creationId xmlns:a16="http://schemas.microsoft.com/office/drawing/2014/main" id="{90F56277-71E2-B855-F2E4-0A7AC3D11223}"/>
              </a:ext>
            </a:extLst>
          </p:cNvPr>
          <p:cNvSpPr txBox="1"/>
          <p:nvPr/>
        </p:nvSpPr>
        <p:spPr>
          <a:xfrm>
            <a:off x="2180265" y="3388303"/>
            <a:ext cx="881199" cy="307777"/>
          </a:xfrm>
          <a:prstGeom prst="rect">
            <a:avLst/>
          </a:prstGeom>
          <a:noFill/>
        </p:spPr>
        <p:txBody>
          <a:bodyPr wrap="square">
            <a:spAutoFit/>
          </a:bodyPr>
          <a:lstStyle/>
          <a:p>
            <a:r>
              <a:rPr lang="en-US"/>
              <a:t>加</a:t>
            </a:r>
            <a:r>
              <a:rPr lang="en-US" altLang="zh-CN"/>
              <a:t>3:16</a:t>
            </a:r>
            <a:endParaRPr lang="en-US"/>
          </a:p>
        </p:txBody>
      </p:sp>
      <p:sp>
        <p:nvSpPr>
          <p:cNvPr id="21" name="TextBox 20">
            <a:extLst>
              <a:ext uri="{FF2B5EF4-FFF2-40B4-BE49-F238E27FC236}">
                <a16:creationId xmlns:a16="http://schemas.microsoft.com/office/drawing/2014/main" id="{0FEDA394-BCA1-4D57-064B-2D4799F9F624}"/>
              </a:ext>
            </a:extLst>
          </p:cNvPr>
          <p:cNvSpPr txBox="1"/>
          <p:nvPr/>
        </p:nvSpPr>
        <p:spPr>
          <a:xfrm>
            <a:off x="183975" y="2571750"/>
            <a:ext cx="849876" cy="1231106"/>
          </a:xfrm>
          <a:prstGeom prst="rect">
            <a:avLst/>
          </a:prstGeom>
          <a:noFill/>
        </p:spPr>
        <p:txBody>
          <a:bodyPr wrap="square" rtlCol="0">
            <a:spAutoFit/>
          </a:bodyPr>
          <a:lstStyle/>
          <a:p>
            <a:r>
              <a:rPr lang="en-US" sz="2800" b="1"/>
              <a:t>预表</a:t>
            </a:r>
          </a:p>
          <a:p>
            <a:r>
              <a:rPr lang="en-US" sz="1100" b="1"/>
              <a:t>Typology</a:t>
            </a:r>
            <a:r>
              <a:rPr lang="en-US" sz="1800" b="1"/>
              <a:t> </a:t>
            </a:r>
          </a:p>
        </p:txBody>
      </p:sp>
    </p:spTree>
    <p:extLst>
      <p:ext uri="{BB962C8B-B14F-4D97-AF65-F5344CB8AC3E}">
        <p14:creationId xmlns:p14="http://schemas.microsoft.com/office/powerpoint/2010/main" val="180352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7" grpId="0" animBg="1"/>
      <p:bldP spid="18" grpId="0" animBg="1"/>
      <p:bldP spid="20" grpId="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7A0400-9564-4D6C-9079-0026247FFB9D}"/>
              </a:ext>
            </a:extLst>
          </p:cNvPr>
          <p:cNvPicPr>
            <a:picLocks noChangeAspect="1"/>
          </p:cNvPicPr>
          <p:nvPr/>
        </p:nvPicPr>
        <p:blipFill rotWithShape="1">
          <a:blip r:embed="rId2"/>
          <a:srcRect r="1681" b="7459"/>
          <a:stretch/>
        </p:blipFill>
        <p:spPr>
          <a:xfrm>
            <a:off x="6654628" y="875939"/>
            <a:ext cx="1766137" cy="1766138"/>
          </a:xfrm>
          <a:prstGeom prst="rect">
            <a:avLst/>
          </a:prstGeom>
        </p:spPr>
      </p:pic>
      <p:pic>
        <p:nvPicPr>
          <p:cNvPr id="8" name="Picture 7">
            <a:extLst>
              <a:ext uri="{FF2B5EF4-FFF2-40B4-BE49-F238E27FC236}">
                <a16:creationId xmlns:a16="http://schemas.microsoft.com/office/drawing/2014/main" id="{BF1714B5-E17B-C818-7243-1E38F6D99E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713"/>
          <a:stretch/>
        </p:blipFill>
        <p:spPr bwMode="auto">
          <a:xfrm>
            <a:off x="1102360" y="804625"/>
            <a:ext cx="1766138" cy="1812236"/>
          </a:xfrm>
          <a:prstGeom prst="rect">
            <a:avLst/>
          </a:prstGeom>
          <a:noFill/>
          <a:ln>
            <a:noFill/>
          </a:ln>
        </p:spPr>
      </p:pic>
      <p:pic>
        <p:nvPicPr>
          <p:cNvPr id="10" name="Picture 9">
            <a:extLst>
              <a:ext uri="{FF2B5EF4-FFF2-40B4-BE49-F238E27FC236}">
                <a16:creationId xmlns:a16="http://schemas.microsoft.com/office/drawing/2014/main" id="{ED63A7B1-64B1-66B7-43FB-A30CE3DF4929}"/>
              </a:ext>
            </a:extLst>
          </p:cNvPr>
          <p:cNvPicPr>
            <a:picLocks noChangeAspect="1"/>
          </p:cNvPicPr>
          <p:nvPr/>
        </p:nvPicPr>
        <p:blipFill rotWithShape="1">
          <a:blip r:embed="rId4"/>
          <a:srcRect t="3062" r="4" b="4"/>
          <a:stretch/>
        </p:blipFill>
        <p:spPr>
          <a:xfrm>
            <a:off x="6654628" y="3352146"/>
            <a:ext cx="1966387" cy="1791354"/>
          </a:xfrm>
          <a:prstGeom prst="rect">
            <a:avLst/>
          </a:prstGeom>
        </p:spPr>
      </p:pic>
      <p:pic>
        <p:nvPicPr>
          <p:cNvPr id="11" name="Picture 10">
            <a:extLst>
              <a:ext uri="{FF2B5EF4-FFF2-40B4-BE49-F238E27FC236}">
                <a16:creationId xmlns:a16="http://schemas.microsoft.com/office/drawing/2014/main" id="{B905A4F1-6D4C-D70C-A8D9-EBBD4C222713}"/>
              </a:ext>
            </a:extLst>
          </p:cNvPr>
          <p:cNvPicPr>
            <a:picLocks noChangeAspect="1"/>
          </p:cNvPicPr>
          <p:nvPr/>
        </p:nvPicPr>
        <p:blipFill>
          <a:blip r:embed="rId5"/>
          <a:stretch>
            <a:fillRect/>
          </a:stretch>
        </p:blipFill>
        <p:spPr>
          <a:xfrm>
            <a:off x="3755269" y="3352146"/>
            <a:ext cx="1966387" cy="1791354"/>
          </a:xfrm>
          <a:prstGeom prst="rect">
            <a:avLst/>
          </a:prstGeom>
        </p:spPr>
      </p:pic>
      <p:pic>
        <p:nvPicPr>
          <p:cNvPr id="12" name="Picture 11">
            <a:extLst>
              <a:ext uri="{FF2B5EF4-FFF2-40B4-BE49-F238E27FC236}">
                <a16:creationId xmlns:a16="http://schemas.microsoft.com/office/drawing/2014/main" id="{DF2E6662-5A5A-C3CB-2235-72FF99EF589B}"/>
              </a:ext>
            </a:extLst>
          </p:cNvPr>
          <p:cNvPicPr>
            <a:picLocks noChangeAspect="1"/>
          </p:cNvPicPr>
          <p:nvPr/>
        </p:nvPicPr>
        <p:blipFill>
          <a:blip r:embed="rId6"/>
          <a:stretch>
            <a:fillRect/>
          </a:stretch>
        </p:blipFill>
        <p:spPr>
          <a:xfrm>
            <a:off x="1102361" y="3352146"/>
            <a:ext cx="1866262" cy="1791354"/>
          </a:xfrm>
          <a:prstGeom prst="rect">
            <a:avLst/>
          </a:prstGeom>
        </p:spPr>
      </p:pic>
      <p:sp>
        <p:nvSpPr>
          <p:cNvPr id="2" name="TextBox 1">
            <a:extLst>
              <a:ext uri="{FF2B5EF4-FFF2-40B4-BE49-F238E27FC236}">
                <a16:creationId xmlns:a16="http://schemas.microsoft.com/office/drawing/2014/main" id="{781A87C0-E123-2513-D0E4-C950A760EE36}"/>
              </a:ext>
            </a:extLst>
          </p:cNvPr>
          <p:cNvSpPr txBox="1"/>
          <p:nvPr/>
        </p:nvSpPr>
        <p:spPr>
          <a:xfrm>
            <a:off x="1445902" y="116424"/>
            <a:ext cx="1255984" cy="677108"/>
          </a:xfrm>
          <a:prstGeom prst="rect">
            <a:avLst/>
          </a:prstGeom>
          <a:noFill/>
        </p:spPr>
        <p:txBody>
          <a:bodyPr wrap="square">
            <a:spAutoFit/>
          </a:bodyPr>
          <a:lstStyle/>
          <a:p>
            <a:r>
              <a:rPr lang="zh-CN" altLang="en-US" sz="2400" b="1"/>
              <a:t>后裔</a:t>
            </a:r>
            <a:r>
              <a:rPr lang="en-US" altLang="zh-CN" b="1"/>
              <a:t> </a:t>
            </a:r>
          </a:p>
          <a:p>
            <a:r>
              <a:rPr lang="en-US" altLang="zh-CN" b="1"/>
              <a:t>offspring</a:t>
            </a:r>
            <a:endParaRPr lang="en-US"/>
          </a:p>
        </p:txBody>
      </p:sp>
      <p:sp>
        <p:nvSpPr>
          <p:cNvPr id="3" name="TextBox 2">
            <a:extLst>
              <a:ext uri="{FF2B5EF4-FFF2-40B4-BE49-F238E27FC236}">
                <a16:creationId xmlns:a16="http://schemas.microsoft.com/office/drawing/2014/main" id="{4C95CF6B-421C-838E-A230-4E66087AFA03}"/>
              </a:ext>
            </a:extLst>
          </p:cNvPr>
          <p:cNvSpPr txBox="1"/>
          <p:nvPr/>
        </p:nvSpPr>
        <p:spPr>
          <a:xfrm>
            <a:off x="3755268" y="76713"/>
            <a:ext cx="1905963" cy="677108"/>
          </a:xfrm>
          <a:prstGeom prst="rect">
            <a:avLst/>
          </a:prstGeom>
          <a:noFill/>
        </p:spPr>
        <p:txBody>
          <a:bodyPr wrap="square">
            <a:spAutoFit/>
          </a:bodyPr>
          <a:lstStyle/>
          <a:p>
            <a:pPr algn="ctr"/>
            <a:r>
              <a:rPr lang="zh-CN" altLang="en-US" sz="2400" b="1"/>
              <a:t>后裔（</a:t>
            </a:r>
            <a:r>
              <a:rPr kumimoji="0" lang="zh-CN" altLang="en-US" sz="2400" b="1" i="0" u="none" strike="noStrike" kern="0" cap="none" spc="0" normalizeH="0" baseline="0" noProof="0">
                <a:ln>
                  <a:noFill/>
                </a:ln>
                <a:solidFill>
                  <a:srgbClr val="000000"/>
                </a:solidFill>
                <a:effectLst/>
                <a:uLnTx/>
                <a:uFillTx/>
                <a:latin typeface="Arial"/>
                <a:cs typeface="Arial"/>
                <a:sym typeface="Arial"/>
              </a:rPr>
              <a:t>众）</a:t>
            </a:r>
            <a:endParaRPr lang="en-US" altLang="zh-CN" b="1"/>
          </a:p>
          <a:p>
            <a:pPr algn="ctr"/>
            <a:r>
              <a:rPr lang="en-US" altLang="zh-CN" b="1"/>
              <a:t>Offspring</a:t>
            </a:r>
            <a:endParaRPr lang="en-US"/>
          </a:p>
        </p:txBody>
      </p:sp>
      <p:sp>
        <p:nvSpPr>
          <p:cNvPr id="13" name="TextBox 12">
            <a:extLst>
              <a:ext uri="{FF2B5EF4-FFF2-40B4-BE49-F238E27FC236}">
                <a16:creationId xmlns:a16="http://schemas.microsoft.com/office/drawing/2014/main" id="{E7AC3EB8-4EAA-A270-4115-9AAD0AA411CE}"/>
              </a:ext>
            </a:extLst>
          </p:cNvPr>
          <p:cNvSpPr txBox="1"/>
          <p:nvPr/>
        </p:nvSpPr>
        <p:spPr>
          <a:xfrm>
            <a:off x="6791662" y="127517"/>
            <a:ext cx="1812871" cy="677108"/>
          </a:xfrm>
          <a:prstGeom prst="rect">
            <a:avLst/>
          </a:prstGeom>
          <a:noFill/>
        </p:spPr>
        <p:txBody>
          <a:bodyPr wrap="square">
            <a:spAutoFit/>
          </a:bodyPr>
          <a:lstStyle/>
          <a:p>
            <a:pPr algn="ctr"/>
            <a:r>
              <a:rPr lang="zh-CN" altLang="en-US" sz="2400" b="1"/>
              <a:t>土地</a:t>
            </a:r>
            <a:r>
              <a:rPr lang="en-US" altLang="zh-CN" sz="2400" b="1"/>
              <a:t>/</a:t>
            </a:r>
            <a:r>
              <a:rPr lang="zh-CN" altLang="en-US" sz="2400" b="1"/>
              <a:t> 国度 </a:t>
            </a:r>
            <a:endParaRPr lang="en-SG" altLang="zh-CN" sz="2400" b="1"/>
          </a:p>
          <a:p>
            <a:pPr algn="ctr"/>
            <a:r>
              <a:rPr lang="en-US" altLang="zh-CN" b="1"/>
              <a:t>land/ kingdom</a:t>
            </a:r>
            <a:endParaRPr lang="en-US"/>
          </a:p>
        </p:txBody>
      </p:sp>
      <p:pic>
        <p:nvPicPr>
          <p:cNvPr id="15" name="Picture 14">
            <a:extLst>
              <a:ext uri="{FF2B5EF4-FFF2-40B4-BE49-F238E27FC236}">
                <a16:creationId xmlns:a16="http://schemas.microsoft.com/office/drawing/2014/main" id="{77A8BA34-C8B0-6BBE-CD2F-806EDEDEB8BC}"/>
              </a:ext>
            </a:extLst>
          </p:cNvPr>
          <p:cNvPicPr>
            <a:picLocks noChangeAspect="1"/>
          </p:cNvPicPr>
          <p:nvPr/>
        </p:nvPicPr>
        <p:blipFill>
          <a:blip r:embed="rId7"/>
          <a:stretch>
            <a:fillRect/>
          </a:stretch>
        </p:blipFill>
        <p:spPr>
          <a:xfrm>
            <a:off x="31537" y="34017"/>
            <a:ext cx="841922" cy="841922"/>
          </a:xfrm>
          <a:prstGeom prst="rect">
            <a:avLst/>
          </a:prstGeom>
        </p:spPr>
      </p:pic>
      <p:sp>
        <p:nvSpPr>
          <p:cNvPr id="16" name="TextBox 15">
            <a:extLst>
              <a:ext uri="{FF2B5EF4-FFF2-40B4-BE49-F238E27FC236}">
                <a16:creationId xmlns:a16="http://schemas.microsoft.com/office/drawing/2014/main" id="{E6D80BD4-2AEB-C7FD-0F1A-E0685730CDB5}"/>
              </a:ext>
            </a:extLst>
          </p:cNvPr>
          <p:cNvSpPr txBox="1"/>
          <p:nvPr/>
        </p:nvSpPr>
        <p:spPr>
          <a:xfrm>
            <a:off x="7635919" y="901897"/>
            <a:ext cx="811441" cy="307777"/>
          </a:xfrm>
          <a:prstGeom prst="rect">
            <a:avLst/>
          </a:prstGeom>
          <a:solidFill>
            <a:schemeClr val="lt1"/>
          </a:solidFill>
        </p:spPr>
        <p:txBody>
          <a:bodyPr wrap="none" rtlCol="0">
            <a:spAutoFit/>
          </a:bodyPr>
          <a:lstStyle/>
          <a:p>
            <a:r>
              <a:rPr lang="en-US"/>
              <a:t>创</a:t>
            </a:r>
            <a:r>
              <a:rPr lang="en-US" altLang="zh-CN"/>
              <a:t>15:18</a:t>
            </a:r>
            <a:endParaRPr lang="en-US"/>
          </a:p>
        </p:txBody>
      </p:sp>
      <p:sp>
        <p:nvSpPr>
          <p:cNvPr id="17" name="TextBox 16">
            <a:extLst>
              <a:ext uri="{FF2B5EF4-FFF2-40B4-BE49-F238E27FC236}">
                <a16:creationId xmlns:a16="http://schemas.microsoft.com/office/drawing/2014/main" id="{5843DFA1-69F0-E803-5A00-A962E0825DBA}"/>
              </a:ext>
            </a:extLst>
          </p:cNvPr>
          <p:cNvSpPr txBox="1"/>
          <p:nvPr/>
        </p:nvSpPr>
        <p:spPr>
          <a:xfrm>
            <a:off x="7908961" y="3381636"/>
            <a:ext cx="712054" cy="307777"/>
          </a:xfrm>
          <a:prstGeom prst="rect">
            <a:avLst/>
          </a:prstGeom>
          <a:solidFill>
            <a:schemeClr val="bg1"/>
          </a:solidFill>
        </p:spPr>
        <p:txBody>
          <a:bodyPr wrap="none" rtlCol="0">
            <a:spAutoFit/>
          </a:bodyPr>
          <a:lstStyle/>
          <a:p>
            <a:r>
              <a:rPr lang="en-US"/>
              <a:t>罗</a:t>
            </a:r>
            <a:r>
              <a:rPr lang="en-US" altLang="zh-CN"/>
              <a:t>4:13</a:t>
            </a:r>
            <a:endParaRPr lang="en-US"/>
          </a:p>
        </p:txBody>
      </p:sp>
      <p:sp>
        <p:nvSpPr>
          <p:cNvPr id="18" name="TextBox 17">
            <a:extLst>
              <a:ext uri="{FF2B5EF4-FFF2-40B4-BE49-F238E27FC236}">
                <a16:creationId xmlns:a16="http://schemas.microsoft.com/office/drawing/2014/main" id="{3BC382BB-E2AA-E3DA-1CC1-AABD826CF630}"/>
              </a:ext>
            </a:extLst>
          </p:cNvPr>
          <p:cNvSpPr txBox="1"/>
          <p:nvPr/>
        </p:nvSpPr>
        <p:spPr>
          <a:xfrm>
            <a:off x="5075942" y="3381636"/>
            <a:ext cx="712054" cy="523220"/>
          </a:xfrm>
          <a:prstGeom prst="rect">
            <a:avLst/>
          </a:prstGeom>
          <a:solidFill>
            <a:schemeClr val="bg1"/>
          </a:solidFill>
        </p:spPr>
        <p:txBody>
          <a:bodyPr wrap="none" rtlCol="0">
            <a:spAutoFit/>
          </a:bodyPr>
          <a:lstStyle/>
          <a:p>
            <a:r>
              <a:rPr lang="en-US"/>
              <a:t>罗</a:t>
            </a:r>
            <a:r>
              <a:rPr lang="en-US" altLang="zh-CN"/>
              <a:t>4:16</a:t>
            </a:r>
            <a:endParaRPr lang="en-SG" altLang="zh-CN"/>
          </a:p>
          <a:p>
            <a:r>
              <a:rPr lang="en-US"/>
              <a:t>加</a:t>
            </a:r>
            <a:r>
              <a:rPr lang="en-US" altLang="zh-CN"/>
              <a:t>3:29</a:t>
            </a:r>
            <a:endParaRPr lang="en-US"/>
          </a:p>
        </p:txBody>
      </p:sp>
      <p:sp>
        <p:nvSpPr>
          <p:cNvPr id="20" name="TextBox 19">
            <a:extLst>
              <a:ext uri="{FF2B5EF4-FFF2-40B4-BE49-F238E27FC236}">
                <a16:creationId xmlns:a16="http://schemas.microsoft.com/office/drawing/2014/main" id="{90F56277-71E2-B855-F2E4-0A7AC3D11223}"/>
              </a:ext>
            </a:extLst>
          </p:cNvPr>
          <p:cNvSpPr txBox="1"/>
          <p:nvPr/>
        </p:nvSpPr>
        <p:spPr>
          <a:xfrm>
            <a:off x="2180265" y="3388303"/>
            <a:ext cx="881199" cy="307777"/>
          </a:xfrm>
          <a:prstGeom prst="rect">
            <a:avLst/>
          </a:prstGeom>
          <a:noFill/>
        </p:spPr>
        <p:txBody>
          <a:bodyPr wrap="square">
            <a:spAutoFit/>
          </a:bodyPr>
          <a:lstStyle/>
          <a:p>
            <a:r>
              <a:rPr lang="en-US"/>
              <a:t>加</a:t>
            </a:r>
            <a:r>
              <a:rPr lang="en-US" altLang="zh-CN"/>
              <a:t>3:16</a:t>
            </a:r>
            <a:endParaRPr lang="en-US"/>
          </a:p>
        </p:txBody>
      </p:sp>
      <p:sp>
        <p:nvSpPr>
          <p:cNvPr id="21" name="Right Arrow 20">
            <a:extLst>
              <a:ext uri="{FF2B5EF4-FFF2-40B4-BE49-F238E27FC236}">
                <a16:creationId xmlns:a16="http://schemas.microsoft.com/office/drawing/2014/main" id="{8CEB714C-2711-08BC-3EEB-18433D0C940E}"/>
              </a:ext>
            </a:extLst>
          </p:cNvPr>
          <p:cNvSpPr/>
          <p:nvPr/>
        </p:nvSpPr>
        <p:spPr>
          <a:xfrm>
            <a:off x="2968622" y="1209674"/>
            <a:ext cx="786646" cy="1260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511F3401-8160-3571-02C4-6932301A14D9}"/>
              </a:ext>
            </a:extLst>
          </p:cNvPr>
          <p:cNvSpPr/>
          <p:nvPr/>
        </p:nvSpPr>
        <p:spPr>
          <a:xfrm>
            <a:off x="5787996" y="1209673"/>
            <a:ext cx="786646" cy="1260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6A0E8928-9BAE-36CA-E6EF-DBE06BD85DF2}"/>
              </a:ext>
            </a:extLst>
          </p:cNvPr>
          <p:cNvSpPr/>
          <p:nvPr/>
        </p:nvSpPr>
        <p:spPr>
          <a:xfrm>
            <a:off x="2974429" y="3617694"/>
            <a:ext cx="786646" cy="1260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4C039662-4457-9F4E-FBE9-7FA0CD2C1B7E}"/>
              </a:ext>
            </a:extLst>
          </p:cNvPr>
          <p:cNvSpPr/>
          <p:nvPr/>
        </p:nvSpPr>
        <p:spPr>
          <a:xfrm>
            <a:off x="5761649" y="3617694"/>
            <a:ext cx="786646" cy="1260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B843514-0E3B-2C65-BA4A-6984AD24E87C}"/>
              </a:ext>
            </a:extLst>
          </p:cNvPr>
          <p:cNvSpPr txBox="1"/>
          <p:nvPr/>
        </p:nvSpPr>
        <p:spPr>
          <a:xfrm>
            <a:off x="157655" y="1397876"/>
            <a:ext cx="849876" cy="800219"/>
          </a:xfrm>
          <a:prstGeom prst="rect">
            <a:avLst/>
          </a:prstGeom>
          <a:noFill/>
        </p:spPr>
        <p:txBody>
          <a:bodyPr wrap="square" rtlCol="0">
            <a:spAutoFit/>
          </a:bodyPr>
          <a:lstStyle/>
          <a:p>
            <a:r>
              <a:rPr lang="en-US" sz="2800" b="1"/>
              <a:t>信</a:t>
            </a:r>
          </a:p>
          <a:p>
            <a:r>
              <a:rPr lang="en-US" sz="1800" b="1"/>
              <a:t>Faith </a:t>
            </a:r>
          </a:p>
        </p:txBody>
      </p:sp>
      <p:sp>
        <p:nvSpPr>
          <p:cNvPr id="27" name="TextBox 26">
            <a:extLst>
              <a:ext uri="{FF2B5EF4-FFF2-40B4-BE49-F238E27FC236}">
                <a16:creationId xmlns:a16="http://schemas.microsoft.com/office/drawing/2014/main" id="{8092381E-91C2-05A3-CC73-C4721B9C12BF}"/>
              </a:ext>
            </a:extLst>
          </p:cNvPr>
          <p:cNvSpPr txBox="1"/>
          <p:nvPr/>
        </p:nvSpPr>
        <p:spPr>
          <a:xfrm>
            <a:off x="98047" y="3847712"/>
            <a:ext cx="849876" cy="800219"/>
          </a:xfrm>
          <a:prstGeom prst="rect">
            <a:avLst/>
          </a:prstGeom>
          <a:noFill/>
        </p:spPr>
        <p:txBody>
          <a:bodyPr wrap="square" rtlCol="0">
            <a:spAutoFit/>
          </a:bodyPr>
          <a:lstStyle/>
          <a:p>
            <a:r>
              <a:rPr lang="en-US" sz="2800" b="1"/>
              <a:t>信</a:t>
            </a:r>
          </a:p>
          <a:p>
            <a:r>
              <a:rPr lang="en-US" sz="1800" b="1"/>
              <a:t>Faith </a:t>
            </a:r>
          </a:p>
        </p:txBody>
      </p:sp>
      <p:pic>
        <p:nvPicPr>
          <p:cNvPr id="28" name="Picture 27">
            <a:extLst>
              <a:ext uri="{FF2B5EF4-FFF2-40B4-BE49-F238E27FC236}">
                <a16:creationId xmlns:a16="http://schemas.microsoft.com/office/drawing/2014/main" id="{5FC216B3-30AE-2422-BB7C-30AD13A8D4A2}"/>
              </a:ext>
            </a:extLst>
          </p:cNvPr>
          <p:cNvPicPr>
            <a:picLocks noChangeAspect="1"/>
          </p:cNvPicPr>
          <p:nvPr/>
        </p:nvPicPr>
        <p:blipFill rotWithShape="1">
          <a:blip r:embed="rId8"/>
          <a:srcRect t="5397" b="10159"/>
          <a:stretch/>
        </p:blipFill>
        <p:spPr>
          <a:xfrm>
            <a:off x="3830123" y="827421"/>
            <a:ext cx="1812871" cy="1740922"/>
          </a:xfrm>
          <a:prstGeom prst="rect">
            <a:avLst/>
          </a:prstGeom>
        </p:spPr>
      </p:pic>
      <p:sp>
        <p:nvSpPr>
          <p:cNvPr id="5" name="TextBox 4">
            <a:extLst>
              <a:ext uri="{FF2B5EF4-FFF2-40B4-BE49-F238E27FC236}">
                <a16:creationId xmlns:a16="http://schemas.microsoft.com/office/drawing/2014/main" id="{5E76ED32-8EF8-56BA-9B6C-DADA22EB628F}"/>
              </a:ext>
            </a:extLst>
          </p:cNvPr>
          <p:cNvSpPr txBox="1"/>
          <p:nvPr/>
        </p:nvSpPr>
        <p:spPr>
          <a:xfrm>
            <a:off x="3755268" y="2675037"/>
            <a:ext cx="2319727" cy="677108"/>
          </a:xfrm>
          <a:prstGeom prst="rect">
            <a:avLst/>
          </a:prstGeom>
          <a:noFill/>
        </p:spPr>
        <p:txBody>
          <a:bodyPr wrap="square">
            <a:spAutoFit/>
          </a:bodyPr>
          <a:lstStyle/>
          <a:p>
            <a:r>
              <a:rPr lang="zh-CN" altLang="en-US" sz="2400" b="1"/>
              <a:t>后裔</a:t>
            </a:r>
            <a:r>
              <a:rPr kumimoji="0" lang="en-US" altLang="zh-CN" sz="2400" b="1" i="0" u="none" strike="noStrike" kern="0" cap="none" spc="0" normalizeH="0" baseline="0" noProof="0">
                <a:ln>
                  <a:noFill/>
                </a:ln>
                <a:solidFill>
                  <a:srgbClr val="000000"/>
                </a:solidFill>
                <a:effectLst/>
                <a:uLnTx/>
                <a:uFillTx/>
                <a:latin typeface="Arial"/>
                <a:cs typeface="Arial"/>
                <a:sym typeface="Arial"/>
              </a:rPr>
              <a:t>(</a:t>
            </a:r>
            <a:r>
              <a:rPr kumimoji="0" lang="zh-CN" altLang="en-US" sz="2400" b="1" i="0" u="none" strike="noStrike" kern="0" cap="none" spc="0" normalizeH="0" baseline="0" noProof="0">
                <a:ln>
                  <a:noFill/>
                </a:ln>
                <a:solidFill>
                  <a:srgbClr val="000000"/>
                </a:solidFill>
                <a:effectLst/>
                <a:uLnTx/>
                <a:uFillTx/>
                <a:latin typeface="Arial"/>
                <a:cs typeface="Arial"/>
                <a:sym typeface="Arial"/>
              </a:rPr>
              <a:t>万国）</a:t>
            </a:r>
            <a:endParaRPr kumimoji="0" lang="en-SG" altLang="zh-CN" sz="2400" b="1" i="0" u="none" strike="noStrike" kern="0" cap="none" spc="0" normalizeH="0" baseline="0" noProof="0">
              <a:ln>
                <a:noFill/>
              </a:ln>
              <a:solidFill>
                <a:srgbClr val="000000"/>
              </a:solidFill>
              <a:effectLst/>
              <a:uLnTx/>
              <a:uFillTx/>
              <a:latin typeface="Arial"/>
              <a:cs typeface="Arial"/>
              <a:sym typeface="Arial"/>
            </a:endParaRPr>
          </a:p>
          <a:p>
            <a:r>
              <a:rPr lang="en-US" altLang="zh-CN" b="1"/>
              <a:t>Offspring</a:t>
            </a:r>
            <a:r>
              <a:rPr lang="zh-CN" altLang="en-US" b="1"/>
              <a:t> （</a:t>
            </a:r>
            <a:r>
              <a:rPr lang="en-US" altLang="zh-CN" b="1"/>
              <a:t>nations</a:t>
            </a:r>
            <a:r>
              <a:rPr lang="zh-CN" altLang="en-US" b="1"/>
              <a:t>）</a:t>
            </a:r>
            <a:r>
              <a:rPr kumimoji="0" lang="en-US" altLang="zh-CN" sz="1400" b="1" i="0" u="none" strike="noStrike" kern="0" cap="none" spc="0" normalizeH="0" baseline="0" noProof="0">
                <a:ln>
                  <a:noFill/>
                </a:ln>
                <a:solidFill>
                  <a:srgbClr val="000000"/>
                </a:solidFill>
                <a:effectLst/>
                <a:uLnTx/>
                <a:uFillTx/>
                <a:latin typeface="Arial"/>
                <a:cs typeface="Arial"/>
                <a:sym typeface="Arial"/>
              </a:rPr>
              <a:t> </a:t>
            </a:r>
            <a:endParaRPr lang="en-US"/>
          </a:p>
        </p:txBody>
      </p:sp>
      <p:sp>
        <p:nvSpPr>
          <p:cNvPr id="6" name="TextBox 5">
            <a:extLst>
              <a:ext uri="{FF2B5EF4-FFF2-40B4-BE49-F238E27FC236}">
                <a16:creationId xmlns:a16="http://schemas.microsoft.com/office/drawing/2014/main" id="{BEDCB479-521A-64E5-A296-32CE22B6DF64}"/>
              </a:ext>
            </a:extLst>
          </p:cNvPr>
          <p:cNvSpPr txBox="1"/>
          <p:nvPr/>
        </p:nvSpPr>
        <p:spPr>
          <a:xfrm>
            <a:off x="6415461" y="2711195"/>
            <a:ext cx="2319727" cy="677108"/>
          </a:xfrm>
          <a:prstGeom prst="rect">
            <a:avLst/>
          </a:prstGeom>
          <a:noFill/>
        </p:spPr>
        <p:txBody>
          <a:bodyPr wrap="square">
            <a:spAutoFit/>
          </a:bodyPr>
          <a:lstStyle/>
          <a:p>
            <a:pPr algn="ctr"/>
            <a:r>
              <a:rPr lang="zh-CN" altLang="en-US" sz="2400" b="1"/>
              <a:t>神的国</a:t>
            </a:r>
            <a:endParaRPr kumimoji="0" lang="en-SG" altLang="zh-CN" sz="2400" b="1" i="0" u="none" strike="noStrike" kern="0" cap="none" spc="0" normalizeH="0" baseline="0" noProof="0">
              <a:ln>
                <a:noFill/>
              </a:ln>
              <a:solidFill>
                <a:srgbClr val="000000"/>
              </a:solidFill>
              <a:effectLst/>
              <a:uLnTx/>
              <a:uFillTx/>
              <a:latin typeface="Arial"/>
              <a:cs typeface="Arial"/>
              <a:sym typeface="Arial"/>
            </a:endParaRPr>
          </a:p>
          <a:p>
            <a:pPr algn="ctr"/>
            <a:r>
              <a:rPr lang="en-US" altLang="zh-CN" b="1"/>
              <a:t>Kingdom</a:t>
            </a:r>
            <a:r>
              <a:rPr lang="zh-CN" altLang="en-US" b="1"/>
              <a:t> </a:t>
            </a:r>
            <a:r>
              <a:rPr lang="en-US" altLang="zh-CN" b="1"/>
              <a:t>of God</a:t>
            </a:r>
            <a:endParaRPr lang="en-US"/>
          </a:p>
        </p:txBody>
      </p:sp>
    </p:spTree>
    <p:extLst>
      <p:ext uri="{BB962C8B-B14F-4D97-AF65-F5344CB8AC3E}">
        <p14:creationId xmlns:p14="http://schemas.microsoft.com/office/powerpoint/2010/main" val="295908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3" grpId="0" animBg="1"/>
      <p:bldP spid="24" grpId="0" animBg="1"/>
      <p:bldP spid="27" grpId="0"/>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804672" y="51800"/>
            <a:ext cx="8467344" cy="841800"/>
          </a:xfrm>
          <a:prstGeom prst="rect">
            <a:avLst/>
          </a:prstGeom>
        </p:spPr>
        <p:txBody>
          <a:bodyPr spcFirstLastPara="1" wrap="square" lIns="91425" tIns="91425" rIns="91425" bIns="91425" anchor="t" anchorCtr="0">
            <a:noAutofit/>
          </a:bodyPr>
          <a:lstStyle/>
          <a:p>
            <a:r>
              <a:rPr lang="en-US" sz="4000" b="1"/>
              <a:t>万国因后裔</a:t>
            </a:r>
            <a:r>
              <a:rPr lang="zh-CN" altLang="en-US" sz="4000" b="1"/>
              <a:t>（</a:t>
            </a:r>
            <a:r>
              <a:rPr lang="en-US" sz="4000" b="1"/>
              <a:t>基督</a:t>
            </a:r>
            <a:r>
              <a:rPr lang="zh-CN" altLang="en-US" sz="4000" b="1"/>
              <a:t>）得福</a:t>
            </a:r>
            <a:endParaRPr sz="2000" b="1"/>
          </a:p>
        </p:txBody>
      </p:sp>
      <p:sp>
        <p:nvSpPr>
          <p:cNvPr id="287" name="Google Shape;287;p46"/>
          <p:cNvSpPr txBox="1">
            <a:spLocks noGrp="1"/>
          </p:cNvSpPr>
          <p:nvPr>
            <p:ph type="subTitle" idx="1"/>
          </p:nvPr>
        </p:nvSpPr>
        <p:spPr>
          <a:xfrm>
            <a:off x="804672" y="882227"/>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All</a:t>
            </a:r>
            <a:r>
              <a:rPr lang="zh-CN" altLang="en-US"/>
              <a:t> </a:t>
            </a:r>
            <a:r>
              <a:rPr lang="en-US" altLang="zh-CN"/>
              <a:t>Nations be blessed in offspring (Christ)</a:t>
            </a:r>
            <a:endParaRPr lang="en-SG"/>
          </a:p>
        </p:txBody>
      </p:sp>
      <p:sp>
        <p:nvSpPr>
          <p:cNvPr id="5" name="TextBox 4">
            <a:extLst>
              <a:ext uri="{FF2B5EF4-FFF2-40B4-BE49-F238E27FC236}">
                <a16:creationId xmlns:a16="http://schemas.microsoft.com/office/drawing/2014/main" id="{52F6A381-747A-5781-89A8-BA2A79831D59}"/>
              </a:ext>
            </a:extLst>
          </p:cNvPr>
          <p:cNvSpPr txBox="1"/>
          <p:nvPr/>
        </p:nvSpPr>
        <p:spPr>
          <a:xfrm>
            <a:off x="466344" y="1837003"/>
            <a:ext cx="5696712" cy="1597425"/>
          </a:xfrm>
          <a:prstGeom prst="rect">
            <a:avLst/>
          </a:prstGeom>
          <a:noFill/>
        </p:spPr>
        <p:txBody>
          <a:bodyPr wrap="square">
            <a:spAutoFit/>
          </a:bodyPr>
          <a:lstStyle/>
          <a:p>
            <a:pPr>
              <a:lnSpc>
                <a:spcPct val="150000"/>
              </a:lnSpc>
            </a:pPr>
            <a:r>
              <a:rPr lang="en-US" sz="2800"/>
              <a:t>创 22:18  </a:t>
            </a:r>
            <a:r>
              <a:rPr lang="zh-CN" altLang="en-US" sz="2800"/>
              <a:t>并且地上</a:t>
            </a:r>
            <a:r>
              <a:rPr lang="zh-CN" altLang="en-US" sz="2800">
                <a:highlight>
                  <a:srgbClr val="00FF00"/>
                </a:highlight>
              </a:rPr>
              <a:t>万国</a:t>
            </a:r>
            <a:r>
              <a:rPr lang="zh-CN" altLang="en-US" sz="2800">
                <a:highlight>
                  <a:srgbClr val="FFFF00"/>
                </a:highlight>
              </a:rPr>
              <a:t>都必</a:t>
            </a:r>
            <a:r>
              <a:rPr lang="zh-CN" altLang="en-US" sz="2800" b="1" u="sng">
                <a:solidFill>
                  <a:schemeClr val="bg1">
                    <a:lumMod val="50000"/>
                  </a:schemeClr>
                </a:solidFill>
                <a:highlight>
                  <a:srgbClr val="FFFF00"/>
                </a:highlight>
              </a:rPr>
              <a:t>因你的後裔</a:t>
            </a:r>
            <a:r>
              <a:rPr lang="zh-CN" altLang="en-US" sz="2800">
                <a:highlight>
                  <a:srgbClr val="FFFF00"/>
                </a:highlight>
              </a:rPr>
              <a:t>得福</a:t>
            </a:r>
            <a:r>
              <a:rPr lang="zh-CN" altLang="en-US" sz="2800"/>
              <a:t>，因为你听从了我的话。</a:t>
            </a:r>
            <a:br>
              <a:rPr lang="zh-CN" altLang="en-US" sz="1050"/>
            </a:br>
            <a:endParaRPr lang="en-US" sz="1050"/>
          </a:p>
        </p:txBody>
      </p:sp>
      <p:sp>
        <p:nvSpPr>
          <p:cNvPr id="7" name="TextBox 6">
            <a:extLst>
              <a:ext uri="{FF2B5EF4-FFF2-40B4-BE49-F238E27FC236}">
                <a16:creationId xmlns:a16="http://schemas.microsoft.com/office/drawing/2014/main" id="{A9ACC0DB-322E-9AFE-4A8E-3A88732ED19C}"/>
              </a:ext>
            </a:extLst>
          </p:cNvPr>
          <p:cNvSpPr txBox="1"/>
          <p:nvPr/>
        </p:nvSpPr>
        <p:spPr>
          <a:xfrm>
            <a:off x="474756" y="3628166"/>
            <a:ext cx="5843016" cy="523220"/>
          </a:xfrm>
          <a:prstGeom prst="rect">
            <a:avLst/>
          </a:prstGeom>
          <a:noFill/>
        </p:spPr>
        <p:txBody>
          <a:bodyPr wrap="square">
            <a:spAutoFit/>
          </a:bodyPr>
          <a:lstStyle/>
          <a:p>
            <a:r>
              <a:rPr lang="en-US"/>
              <a:t>Gen 22:18  and </a:t>
            </a:r>
            <a:r>
              <a:rPr lang="en-US" b="1" u="sng">
                <a:solidFill>
                  <a:srgbClr val="FF0000"/>
                </a:solidFill>
                <a:highlight>
                  <a:srgbClr val="FFFF00"/>
                </a:highlight>
              </a:rPr>
              <a:t>in your </a:t>
            </a:r>
            <a:r>
              <a:rPr lang="en-US" b="1" u="sng">
                <a:solidFill>
                  <a:schemeClr val="bg1">
                    <a:lumMod val="50000"/>
                  </a:schemeClr>
                </a:solidFill>
                <a:highlight>
                  <a:srgbClr val="FFFF00"/>
                </a:highlight>
              </a:rPr>
              <a:t>offspring</a:t>
            </a:r>
            <a:r>
              <a:rPr lang="en-US" b="1" u="sng">
                <a:highlight>
                  <a:srgbClr val="FFFF00"/>
                </a:highlight>
              </a:rPr>
              <a:t> </a:t>
            </a:r>
            <a:r>
              <a:rPr lang="en-US"/>
              <a:t>shall </a:t>
            </a:r>
            <a:r>
              <a:rPr lang="en-US">
                <a:highlight>
                  <a:srgbClr val="00FF00"/>
                </a:highlight>
              </a:rPr>
              <a:t>all the nations of the earth </a:t>
            </a:r>
            <a:r>
              <a:rPr lang="en-US"/>
              <a:t>be blessed, because you have obeyed my voice.”</a:t>
            </a:r>
          </a:p>
        </p:txBody>
      </p:sp>
      <p:pic>
        <p:nvPicPr>
          <p:cNvPr id="4" name="Picture 3">
            <a:extLst>
              <a:ext uri="{FF2B5EF4-FFF2-40B4-BE49-F238E27FC236}">
                <a16:creationId xmlns:a16="http://schemas.microsoft.com/office/drawing/2014/main" id="{1EF99145-FC34-AC4E-800A-8D721D61AB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9737" r="-10810"/>
          <a:stretch/>
        </p:blipFill>
        <p:spPr bwMode="auto">
          <a:xfrm>
            <a:off x="6459260" y="1837003"/>
            <a:ext cx="2812756" cy="1668289"/>
          </a:xfrm>
          <a:prstGeom prst="rect">
            <a:avLst/>
          </a:prstGeom>
          <a:noFill/>
          <a:ln>
            <a:noFill/>
          </a:ln>
        </p:spPr>
      </p:pic>
      <p:sp>
        <p:nvSpPr>
          <p:cNvPr id="3" name="TextBox 2">
            <a:extLst>
              <a:ext uri="{FF2B5EF4-FFF2-40B4-BE49-F238E27FC236}">
                <a16:creationId xmlns:a16="http://schemas.microsoft.com/office/drawing/2014/main" id="{071FDD98-FA04-6C72-A5E4-54832D220FB5}"/>
              </a:ext>
            </a:extLst>
          </p:cNvPr>
          <p:cNvSpPr txBox="1"/>
          <p:nvPr/>
        </p:nvSpPr>
        <p:spPr>
          <a:xfrm>
            <a:off x="6459260" y="3128266"/>
            <a:ext cx="882771" cy="377026"/>
          </a:xfrm>
          <a:prstGeom prst="rect">
            <a:avLst/>
          </a:prstGeom>
          <a:noFill/>
        </p:spPr>
        <p:txBody>
          <a:bodyPr wrap="square">
            <a:spAutoFit/>
          </a:bodyPr>
          <a:lstStyle/>
          <a:p>
            <a:pPr>
              <a:lnSpc>
                <a:spcPct val="150000"/>
              </a:lnSpc>
            </a:pPr>
            <a:r>
              <a:rPr lang="en-US" altLang="zh-CN" sz="1400"/>
              <a:t>(</a:t>
            </a:r>
            <a:r>
              <a:rPr lang="zh-CN" altLang="en-US" sz="1400"/>
              <a:t>加</a:t>
            </a:r>
            <a:r>
              <a:rPr lang="en-US" altLang="zh-CN" sz="1400"/>
              <a:t>3:16)</a:t>
            </a:r>
            <a:endParaRPr lang="zh-CN" altLang="en-US" sz="1400"/>
          </a:p>
        </p:txBody>
      </p:sp>
    </p:spTree>
    <p:extLst>
      <p:ext uri="{BB962C8B-B14F-4D97-AF65-F5344CB8AC3E}">
        <p14:creationId xmlns:p14="http://schemas.microsoft.com/office/powerpoint/2010/main" val="2145558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7BB2B-7931-0351-19F7-B1AB35FBA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49737" r="-10810"/>
          <a:stretch/>
        </p:blipFill>
        <p:spPr bwMode="auto">
          <a:xfrm>
            <a:off x="6574017" y="3475211"/>
            <a:ext cx="2812756" cy="1668289"/>
          </a:xfrm>
          <a:prstGeom prst="rect">
            <a:avLst/>
          </a:prstGeom>
          <a:noFill/>
          <a:ln>
            <a:noFill/>
          </a:ln>
        </p:spPr>
      </p:pic>
      <p:sp>
        <p:nvSpPr>
          <p:cNvPr id="2" name="Title 1">
            <a:extLst>
              <a:ext uri="{FF2B5EF4-FFF2-40B4-BE49-F238E27FC236}">
                <a16:creationId xmlns:a16="http://schemas.microsoft.com/office/drawing/2014/main" id="{DEB782E0-BC38-6097-54F8-133946DC9B4C}"/>
              </a:ext>
            </a:extLst>
          </p:cNvPr>
          <p:cNvSpPr>
            <a:spLocks noGrp="1"/>
          </p:cNvSpPr>
          <p:nvPr>
            <p:ph type="title"/>
          </p:nvPr>
        </p:nvSpPr>
        <p:spPr>
          <a:xfrm>
            <a:off x="0" y="1"/>
            <a:ext cx="9144000" cy="5143500"/>
          </a:xfrm>
        </p:spPr>
        <p:txBody>
          <a:bodyPr/>
          <a:lstStyle/>
          <a:p>
            <a:pPr>
              <a:lnSpc>
                <a:spcPct val="150000"/>
              </a:lnSpc>
            </a:pPr>
            <a:r>
              <a:rPr lang="en-US" sz="2800"/>
              <a:t>加 </a:t>
            </a:r>
            <a:r>
              <a:rPr lang="en-US" altLang="zh-CN" sz="2800"/>
              <a:t>3:16  </a:t>
            </a:r>
            <a:r>
              <a:rPr lang="zh-CN" altLang="en-US" sz="2800"/>
              <a:t>所应许的原是向亚伯拉罕和</a:t>
            </a:r>
            <a:r>
              <a:rPr lang="zh-CN" altLang="en-US" sz="2800">
                <a:highlight>
                  <a:srgbClr val="FFFF00"/>
                </a:highlight>
              </a:rPr>
              <a:t>他子孙</a:t>
            </a:r>
            <a:r>
              <a:rPr lang="zh-CN" altLang="en-US" sz="2800"/>
              <a:t>说的。神并不是说「众子孙」，指著许多人，</a:t>
            </a:r>
            <a:r>
              <a:rPr lang="zh-CN" altLang="en-US" sz="2800" b="1"/>
              <a:t>乃是说「你那一个子孙」</a:t>
            </a:r>
            <a:r>
              <a:rPr lang="zh-CN" altLang="en-US" sz="2800"/>
              <a:t>，</a:t>
            </a:r>
            <a:r>
              <a:rPr lang="zh-CN" altLang="en-US" sz="2800">
                <a:highlight>
                  <a:srgbClr val="00FF00"/>
                </a:highlight>
              </a:rPr>
              <a:t>指著一个人</a:t>
            </a:r>
            <a:r>
              <a:rPr lang="zh-CN" altLang="en-US" sz="2800">
                <a:highlight>
                  <a:srgbClr val="FFFF00"/>
                </a:highlight>
              </a:rPr>
              <a:t>，就是基督</a:t>
            </a:r>
            <a:r>
              <a:rPr lang="zh-CN" altLang="en-US" sz="2800"/>
              <a:t>。</a:t>
            </a:r>
            <a:br>
              <a:rPr lang="en-SG" altLang="zh-CN" sz="2800"/>
            </a:br>
            <a:br>
              <a:rPr lang="en-SG" altLang="zh-CN" sz="1600"/>
            </a:br>
            <a:r>
              <a:rPr lang="en-SG" altLang="zh-CN" sz="1600"/>
              <a:t>Gal 3:16  Now the promises were made to Abraham and </a:t>
            </a:r>
            <a:r>
              <a:rPr lang="en-SG" altLang="zh-CN" sz="1600" b="1">
                <a:latin typeface="Aharoni" panose="02010803020104030203" pitchFamily="2" charset="-79"/>
                <a:cs typeface="Aharoni" panose="02010803020104030203" pitchFamily="2" charset="-79"/>
              </a:rPr>
              <a:t>to his offspring</a:t>
            </a:r>
            <a:r>
              <a:rPr lang="en-SG" altLang="zh-CN" sz="1600"/>
              <a:t>. It does not say, “And to offsprings,” referring to many, </a:t>
            </a:r>
            <a:r>
              <a:rPr lang="en-SG" altLang="zh-CN" sz="1600">
                <a:highlight>
                  <a:srgbClr val="00FF00"/>
                </a:highlight>
              </a:rPr>
              <a:t>but referring to one, “And to your offspring,” </a:t>
            </a:r>
            <a:r>
              <a:rPr lang="en-SG" altLang="zh-CN" sz="1600">
                <a:highlight>
                  <a:srgbClr val="FFFF00"/>
                </a:highlight>
              </a:rPr>
              <a:t>who is Christ.</a:t>
            </a:r>
            <a:br>
              <a:rPr lang="en-SG" altLang="zh-CN" sz="1600">
                <a:highlight>
                  <a:srgbClr val="FFFF00"/>
                </a:highlight>
              </a:rPr>
            </a:br>
            <a:br>
              <a:rPr lang="en-SG" altLang="zh-CN" sz="1600"/>
            </a:br>
            <a:endParaRPr lang="en-US" sz="1400"/>
          </a:p>
        </p:txBody>
      </p:sp>
    </p:spTree>
    <p:extLst>
      <p:ext uri="{BB962C8B-B14F-4D97-AF65-F5344CB8AC3E}">
        <p14:creationId xmlns:p14="http://schemas.microsoft.com/office/powerpoint/2010/main" val="3103398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B7D725-C787-D5A7-281C-91764308669B}"/>
              </a:ext>
            </a:extLst>
          </p:cNvPr>
          <p:cNvSpPr txBox="1"/>
          <p:nvPr/>
        </p:nvSpPr>
        <p:spPr>
          <a:xfrm>
            <a:off x="259573" y="2515031"/>
            <a:ext cx="8718925" cy="1308115"/>
          </a:xfrm>
          <a:prstGeom prst="rect">
            <a:avLst/>
          </a:prstGeom>
          <a:noFill/>
        </p:spPr>
        <p:txBody>
          <a:bodyPr wrap="square">
            <a:spAutoFit/>
          </a:bodyPr>
          <a:lstStyle/>
          <a:p>
            <a:pPr>
              <a:lnSpc>
                <a:spcPct val="150000"/>
              </a:lnSpc>
            </a:pPr>
            <a:r>
              <a:rPr lang="en-US" sz="2800"/>
              <a:t>加</a:t>
            </a:r>
            <a:r>
              <a:rPr lang="zh-CN" altLang="en-US" sz="2800"/>
              <a:t> </a:t>
            </a:r>
            <a:r>
              <a:rPr lang="en-SG" altLang="zh-CN" sz="2800"/>
              <a:t>3:7  </a:t>
            </a:r>
            <a:r>
              <a:rPr lang="zh-CN" altLang="en-US" sz="2800"/>
              <a:t>所以，你们要知道：那以信为本的人，就是</a:t>
            </a:r>
            <a:r>
              <a:rPr lang="zh-CN" altLang="en-US" sz="2800">
                <a:highlight>
                  <a:srgbClr val="FFFF00"/>
                </a:highlight>
              </a:rPr>
              <a:t>亚伯拉罕的子孙</a:t>
            </a:r>
            <a:r>
              <a:rPr lang="zh-CN" altLang="en-US" sz="2800"/>
              <a:t>。</a:t>
            </a:r>
            <a:endParaRPr lang="en-US" sz="2800"/>
          </a:p>
        </p:txBody>
      </p:sp>
      <p:sp>
        <p:nvSpPr>
          <p:cNvPr id="10" name="TextBox 9">
            <a:extLst>
              <a:ext uri="{FF2B5EF4-FFF2-40B4-BE49-F238E27FC236}">
                <a16:creationId xmlns:a16="http://schemas.microsoft.com/office/drawing/2014/main" id="{E5EE60F4-02C2-959A-9A99-A81955DBE9CC}"/>
              </a:ext>
            </a:extLst>
          </p:cNvPr>
          <p:cNvSpPr txBox="1"/>
          <p:nvPr/>
        </p:nvSpPr>
        <p:spPr>
          <a:xfrm>
            <a:off x="317442" y="3760204"/>
            <a:ext cx="8509115" cy="523220"/>
          </a:xfrm>
          <a:prstGeom prst="rect">
            <a:avLst/>
          </a:prstGeom>
          <a:noFill/>
        </p:spPr>
        <p:txBody>
          <a:bodyPr wrap="square">
            <a:spAutoFit/>
          </a:bodyPr>
          <a:lstStyle/>
          <a:p>
            <a:br>
              <a:rPr lang="en-SG" b="1" i="0" u="sng" strike="noStrike">
                <a:solidFill>
                  <a:srgbClr val="238554"/>
                </a:solidFill>
                <a:effectLst/>
                <a:latin typeface="Helvetica Neue" panose="02000503000000020004" pitchFamily="2" charset="0"/>
                <a:hlinkClick r:id="rId2"/>
              </a:rPr>
            </a:br>
            <a:r>
              <a:rPr lang="en-SG" b="1" i="0" u="sng" strike="noStrike">
                <a:solidFill>
                  <a:srgbClr val="238554"/>
                </a:solidFill>
                <a:effectLst/>
                <a:latin typeface="Helvetica Neue" panose="02000503000000020004" pitchFamily="2" charset="0"/>
                <a:hlinkClick r:id="rId2"/>
              </a:rPr>
              <a:t>Gal 3:7</a:t>
            </a:r>
            <a:r>
              <a:rPr lang="en-SG" b="0" i="0" u="none" strike="noStrike">
                <a:solidFill>
                  <a:srgbClr val="0071EE"/>
                </a:solidFill>
                <a:effectLst/>
                <a:latin typeface="Helvetica Neue" panose="02000503000000020004" pitchFamily="2" charset="0"/>
                <a:hlinkClick r:id="rId2"/>
              </a:rPr>
              <a:t> </a:t>
            </a:r>
            <a:r>
              <a:rPr lang="en-SG" b="0" i="0" u="none" strike="noStrike">
                <a:solidFill>
                  <a:srgbClr val="202638"/>
                </a:solidFill>
                <a:effectLst/>
                <a:latin typeface="Helvetica Neue" panose="02000503000000020004" pitchFamily="2" charset="0"/>
              </a:rPr>
              <a:t> Know then that it is those of faith who </a:t>
            </a:r>
            <a:r>
              <a:rPr lang="en-SG" b="0" i="0" u="none" strike="noStrike">
                <a:solidFill>
                  <a:srgbClr val="202638"/>
                </a:solidFill>
                <a:effectLst/>
                <a:highlight>
                  <a:srgbClr val="FFFF00"/>
                </a:highlight>
                <a:latin typeface="Helvetica Neue" panose="02000503000000020004" pitchFamily="2" charset="0"/>
              </a:rPr>
              <a:t>are the sons of Abraham.</a:t>
            </a:r>
            <a:endParaRPr lang="en-US">
              <a:highlight>
                <a:srgbClr val="FFFF00"/>
              </a:highlight>
            </a:endParaRPr>
          </a:p>
        </p:txBody>
      </p:sp>
      <p:sp>
        <p:nvSpPr>
          <p:cNvPr id="7" name="TextBox 6">
            <a:extLst>
              <a:ext uri="{FF2B5EF4-FFF2-40B4-BE49-F238E27FC236}">
                <a16:creationId xmlns:a16="http://schemas.microsoft.com/office/drawing/2014/main" id="{4EF6FEB6-9A70-DF28-22C7-AE06365093BB}"/>
              </a:ext>
            </a:extLst>
          </p:cNvPr>
          <p:cNvSpPr txBox="1"/>
          <p:nvPr/>
        </p:nvSpPr>
        <p:spPr>
          <a:xfrm>
            <a:off x="3674800" y="4566900"/>
            <a:ext cx="4572000" cy="307777"/>
          </a:xfrm>
          <a:prstGeom prst="rect">
            <a:avLst/>
          </a:prstGeom>
          <a:noFill/>
        </p:spPr>
        <p:txBody>
          <a:bodyPr wrap="square">
            <a:spAutoFit/>
          </a:bodyPr>
          <a:lstStyle/>
          <a:p>
            <a:r>
              <a:rPr lang="en-SG" b="0" i="0" u="none" strike="noStrike">
                <a:solidFill>
                  <a:srgbClr val="202638"/>
                </a:solidFill>
                <a:effectLst/>
                <a:latin typeface="Helvetica Neue" panose="02000503000000020004" pitchFamily="2" charset="0"/>
              </a:rPr>
              <a:t>罗</a:t>
            </a:r>
            <a:r>
              <a:rPr lang="en-US" altLang="zh-CN" b="0" i="0" u="none" strike="noStrike">
                <a:solidFill>
                  <a:srgbClr val="202638"/>
                </a:solidFill>
                <a:effectLst/>
                <a:latin typeface="Helvetica Neue" panose="02000503000000020004" pitchFamily="2" charset="0"/>
              </a:rPr>
              <a:t>9:7-8</a:t>
            </a:r>
            <a:r>
              <a:rPr lang="zh-CN" altLang="en-US" b="0" i="0" u="none" strike="noStrike">
                <a:solidFill>
                  <a:srgbClr val="202638"/>
                </a:solidFill>
                <a:effectLst/>
                <a:latin typeface="Helvetica Neue" panose="02000503000000020004" pitchFamily="2" charset="0"/>
              </a:rPr>
              <a:t>、加</a:t>
            </a:r>
            <a:r>
              <a:rPr lang="en-US" altLang="zh-CN" b="0" i="0" u="none" strike="noStrike">
                <a:solidFill>
                  <a:srgbClr val="202638"/>
                </a:solidFill>
                <a:effectLst/>
                <a:latin typeface="Helvetica Neue" panose="02000503000000020004" pitchFamily="2" charset="0"/>
              </a:rPr>
              <a:t>4:22-31</a:t>
            </a:r>
            <a:r>
              <a:rPr lang="zh-CN" altLang="en-US" b="0" i="0" u="none" strike="noStrike">
                <a:solidFill>
                  <a:srgbClr val="202638"/>
                </a:solidFill>
                <a:effectLst/>
                <a:latin typeface="Helvetica Neue" panose="02000503000000020004" pitchFamily="2" charset="0"/>
              </a:rPr>
              <a:t> （</a:t>
            </a:r>
            <a:r>
              <a:rPr lang="en-US" altLang="zh-CN" b="0" i="0" u="none" strike="noStrike">
                <a:solidFill>
                  <a:srgbClr val="202638"/>
                </a:solidFill>
                <a:effectLst/>
                <a:latin typeface="Helvetica Neue" panose="02000503000000020004" pitchFamily="2" charset="0"/>
              </a:rPr>
              <a:t>V28*)</a:t>
            </a:r>
            <a:endParaRPr lang="en-US"/>
          </a:p>
        </p:txBody>
      </p:sp>
      <p:pic>
        <p:nvPicPr>
          <p:cNvPr id="5" name="Picture 4">
            <a:extLst>
              <a:ext uri="{FF2B5EF4-FFF2-40B4-BE49-F238E27FC236}">
                <a16:creationId xmlns:a16="http://schemas.microsoft.com/office/drawing/2014/main" id="{1B8DADBD-EEAD-14DF-21D9-A9D44A88D708}"/>
              </a:ext>
            </a:extLst>
          </p:cNvPr>
          <p:cNvPicPr>
            <a:picLocks noChangeAspect="1"/>
          </p:cNvPicPr>
          <p:nvPr/>
        </p:nvPicPr>
        <p:blipFill rotWithShape="1">
          <a:blip r:embed="rId3"/>
          <a:srcRect l="-1" t="14287" r="-485"/>
          <a:stretch/>
        </p:blipFill>
        <p:spPr>
          <a:xfrm>
            <a:off x="0" y="0"/>
            <a:ext cx="9238073" cy="2231555"/>
          </a:xfrm>
          <a:prstGeom prst="rect">
            <a:avLst/>
          </a:prstGeom>
        </p:spPr>
      </p:pic>
    </p:spTree>
    <p:extLst>
      <p:ext uri="{BB962C8B-B14F-4D97-AF65-F5344CB8AC3E}">
        <p14:creationId xmlns:p14="http://schemas.microsoft.com/office/powerpoint/2010/main" val="1571332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918C9-D1CD-EEE7-D943-27E22D199D27}"/>
              </a:ext>
            </a:extLst>
          </p:cNvPr>
          <p:cNvSpPr>
            <a:spLocks noGrp="1"/>
          </p:cNvSpPr>
          <p:nvPr>
            <p:ph type="title"/>
          </p:nvPr>
        </p:nvSpPr>
        <p:spPr>
          <a:xfrm>
            <a:off x="997805" y="1556323"/>
            <a:ext cx="7148385" cy="583068"/>
          </a:xfrm>
        </p:spPr>
        <p:txBody>
          <a:bodyPr/>
          <a:lstStyle/>
          <a:p>
            <a:r>
              <a:rPr lang="zh-CN" altLang="en-US" sz="3600" b="1"/>
              <a:t>上帝把</a:t>
            </a:r>
            <a:r>
              <a:rPr lang="zh-CN" altLang="en-US" sz="3600" b="1">
                <a:highlight>
                  <a:srgbClr val="FFFF00"/>
                </a:highlight>
              </a:rPr>
              <a:t>誓言</a:t>
            </a:r>
            <a:r>
              <a:rPr lang="zh-CN" altLang="en-US" sz="3600" b="1"/>
              <a:t>立下在约中</a:t>
            </a:r>
            <a:endParaRPr lang="en-US" sz="3600" b="1"/>
          </a:p>
        </p:txBody>
      </p:sp>
      <p:sp>
        <p:nvSpPr>
          <p:cNvPr id="3" name="Subtitle 2">
            <a:extLst>
              <a:ext uri="{FF2B5EF4-FFF2-40B4-BE49-F238E27FC236}">
                <a16:creationId xmlns:a16="http://schemas.microsoft.com/office/drawing/2014/main" id="{12CF31B6-F4CB-3236-8B01-AA4C48385FB4}"/>
              </a:ext>
            </a:extLst>
          </p:cNvPr>
          <p:cNvSpPr>
            <a:spLocks noGrp="1"/>
          </p:cNvSpPr>
          <p:nvPr>
            <p:ph type="subTitle" idx="1"/>
          </p:nvPr>
        </p:nvSpPr>
        <p:spPr>
          <a:xfrm>
            <a:off x="2306399" y="2074180"/>
            <a:ext cx="4531200" cy="381322"/>
          </a:xfrm>
        </p:spPr>
        <p:txBody>
          <a:bodyPr/>
          <a:lstStyle/>
          <a:p>
            <a:r>
              <a:rPr lang="en-US"/>
              <a:t>God binds His oath in a covenant </a:t>
            </a:r>
          </a:p>
        </p:txBody>
      </p:sp>
      <p:sp>
        <p:nvSpPr>
          <p:cNvPr id="5" name="TextBox 4">
            <a:extLst>
              <a:ext uri="{FF2B5EF4-FFF2-40B4-BE49-F238E27FC236}">
                <a16:creationId xmlns:a16="http://schemas.microsoft.com/office/drawing/2014/main" id="{C0A7B5ED-9B4B-E04D-7956-FB7472ABF087}"/>
              </a:ext>
            </a:extLst>
          </p:cNvPr>
          <p:cNvSpPr txBox="1"/>
          <p:nvPr/>
        </p:nvSpPr>
        <p:spPr>
          <a:xfrm>
            <a:off x="3457945" y="245296"/>
            <a:ext cx="2492990" cy="369332"/>
          </a:xfrm>
          <a:prstGeom prst="rect">
            <a:avLst/>
          </a:prstGeom>
          <a:noFill/>
        </p:spPr>
        <p:txBody>
          <a:bodyPr wrap="none" rtlCol="0">
            <a:spAutoFit/>
          </a:bodyPr>
          <a:lstStyle/>
          <a:p>
            <a:r>
              <a:rPr lang="en-US" sz="1800"/>
              <a:t>人不信神</a:t>
            </a:r>
            <a:r>
              <a:rPr lang="zh-CN" altLang="en-US" sz="1800"/>
              <a:t>、怀疑神的爱</a:t>
            </a:r>
            <a:endParaRPr lang="en-US" sz="1800"/>
          </a:p>
        </p:txBody>
      </p:sp>
      <p:sp>
        <p:nvSpPr>
          <p:cNvPr id="6" name="Subtitle 2">
            <a:extLst>
              <a:ext uri="{FF2B5EF4-FFF2-40B4-BE49-F238E27FC236}">
                <a16:creationId xmlns:a16="http://schemas.microsoft.com/office/drawing/2014/main" id="{8990DDED-F04F-2CD2-DB10-0E5ED653E4A9}"/>
              </a:ext>
            </a:extLst>
          </p:cNvPr>
          <p:cNvSpPr txBox="1">
            <a:spLocks/>
          </p:cNvSpPr>
          <p:nvPr/>
        </p:nvSpPr>
        <p:spPr>
          <a:xfrm>
            <a:off x="2208007" y="553986"/>
            <a:ext cx="4531200" cy="3813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1pPr>
            <a:lvl2pPr marL="914400" marR="0" lvl="1"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2pPr>
            <a:lvl3pPr marL="1371600" marR="0" lvl="2"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3pPr>
            <a:lvl4pPr marL="1828800" marR="0" lvl="3"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4pPr>
            <a:lvl5pPr marL="2286000" marR="0" lvl="4"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5pPr>
            <a:lvl6pPr marL="2743200" marR="0" lvl="5"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6pPr>
            <a:lvl7pPr marL="3200400" marR="0" lvl="6"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7pPr>
            <a:lvl8pPr marL="3657600" marR="0" lvl="7"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8pPr>
            <a:lvl9pPr marL="4114800" marR="0" lvl="8" indent="-317500" algn="ctr" rtl="0">
              <a:lnSpc>
                <a:spcPct val="100000"/>
              </a:lnSpc>
              <a:spcBef>
                <a:spcPts val="1600"/>
              </a:spcBef>
              <a:spcAft>
                <a:spcPts val="160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9pPr>
          </a:lstStyle>
          <a:p>
            <a:r>
              <a:rPr lang="en-US"/>
              <a:t>Man disbelief God and doubt God’s love</a:t>
            </a:r>
          </a:p>
        </p:txBody>
      </p:sp>
      <p:pic>
        <p:nvPicPr>
          <p:cNvPr id="7" name="Picture 6">
            <a:extLst>
              <a:ext uri="{FF2B5EF4-FFF2-40B4-BE49-F238E27FC236}">
                <a16:creationId xmlns:a16="http://schemas.microsoft.com/office/drawing/2014/main" id="{EA5B751F-EDAD-ECD8-39C0-23F59CB8DD88}"/>
              </a:ext>
            </a:extLst>
          </p:cNvPr>
          <p:cNvPicPr>
            <a:picLocks noChangeAspect="1"/>
          </p:cNvPicPr>
          <p:nvPr/>
        </p:nvPicPr>
        <p:blipFill>
          <a:blip r:embed="rId2"/>
          <a:stretch>
            <a:fillRect/>
          </a:stretch>
        </p:blipFill>
        <p:spPr>
          <a:xfrm>
            <a:off x="1875791" y="179525"/>
            <a:ext cx="861216" cy="645912"/>
          </a:xfrm>
          <a:prstGeom prst="rect">
            <a:avLst/>
          </a:prstGeom>
        </p:spPr>
      </p:pic>
      <p:pic>
        <p:nvPicPr>
          <p:cNvPr id="8" name="Picture 7">
            <a:extLst>
              <a:ext uri="{FF2B5EF4-FFF2-40B4-BE49-F238E27FC236}">
                <a16:creationId xmlns:a16="http://schemas.microsoft.com/office/drawing/2014/main" id="{6946C485-F1C9-6325-0C53-7029BA05AAC5}"/>
              </a:ext>
            </a:extLst>
          </p:cNvPr>
          <p:cNvPicPr>
            <a:picLocks noChangeAspect="1"/>
          </p:cNvPicPr>
          <p:nvPr/>
        </p:nvPicPr>
        <p:blipFill>
          <a:blip r:embed="rId3"/>
          <a:stretch>
            <a:fillRect/>
          </a:stretch>
        </p:blipFill>
        <p:spPr>
          <a:xfrm>
            <a:off x="2306399" y="2551631"/>
            <a:ext cx="4628338" cy="2591869"/>
          </a:xfrm>
          <a:prstGeom prst="rect">
            <a:avLst/>
          </a:prstGeom>
        </p:spPr>
      </p:pic>
      <p:sp>
        <p:nvSpPr>
          <p:cNvPr id="9" name="TextBox 8">
            <a:extLst>
              <a:ext uri="{FF2B5EF4-FFF2-40B4-BE49-F238E27FC236}">
                <a16:creationId xmlns:a16="http://schemas.microsoft.com/office/drawing/2014/main" id="{E2347F9D-6832-6F0C-72E7-94CEC2E68581}"/>
              </a:ext>
            </a:extLst>
          </p:cNvPr>
          <p:cNvSpPr txBox="1"/>
          <p:nvPr/>
        </p:nvSpPr>
        <p:spPr>
          <a:xfrm>
            <a:off x="7268209" y="3656578"/>
            <a:ext cx="1298753" cy="523220"/>
          </a:xfrm>
          <a:prstGeom prst="rect">
            <a:avLst/>
          </a:prstGeom>
          <a:noFill/>
        </p:spPr>
        <p:txBody>
          <a:bodyPr wrap="none" rtlCol="0">
            <a:spAutoFit/>
          </a:bodyPr>
          <a:lstStyle/>
          <a:p>
            <a:r>
              <a:rPr lang="en-US"/>
              <a:t>创</a:t>
            </a:r>
            <a:r>
              <a:rPr lang="en-US" altLang="zh-CN"/>
              <a:t>15:12-21</a:t>
            </a:r>
            <a:r>
              <a:rPr lang="zh-CN" altLang="en-US"/>
              <a:t> 、</a:t>
            </a:r>
            <a:endParaRPr lang="en-SG" altLang="zh-CN"/>
          </a:p>
          <a:p>
            <a:r>
              <a:rPr lang="zh-CN" altLang="en-US"/>
              <a:t>耶</a:t>
            </a:r>
            <a:r>
              <a:rPr lang="en-US" altLang="zh-CN"/>
              <a:t>34:18-20</a:t>
            </a:r>
            <a:r>
              <a:rPr lang="zh-CN" altLang="en-US"/>
              <a:t>*</a:t>
            </a:r>
            <a:endParaRPr lang="en-US"/>
          </a:p>
        </p:txBody>
      </p:sp>
    </p:spTree>
    <p:extLst>
      <p:ext uri="{BB962C8B-B14F-4D97-AF65-F5344CB8AC3E}">
        <p14:creationId xmlns:p14="http://schemas.microsoft.com/office/powerpoint/2010/main" val="3859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pic>
        <p:nvPicPr>
          <p:cNvPr id="7" name="Picture 6">
            <a:extLst>
              <a:ext uri="{FF2B5EF4-FFF2-40B4-BE49-F238E27FC236}">
                <a16:creationId xmlns:a16="http://schemas.microsoft.com/office/drawing/2014/main" id="{B7DB4F87-6FF0-51F6-579C-80FCEFA6A651}"/>
              </a:ext>
            </a:extLst>
          </p:cNvPr>
          <p:cNvPicPr>
            <a:picLocks noChangeAspect="1"/>
          </p:cNvPicPr>
          <p:nvPr/>
        </p:nvPicPr>
        <p:blipFill>
          <a:blip r:embed="rId3"/>
          <a:stretch>
            <a:fillRect/>
          </a:stretch>
        </p:blipFill>
        <p:spPr>
          <a:xfrm>
            <a:off x="761036" y="1526621"/>
            <a:ext cx="2625333" cy="3438817"/>
          </a:xfrm>
          <a:prstGeom prst="rect">
            <a:avLst/>
          </a:prstGeom>
        </p:spPr>
      </p:pic>
      <p:sp>
        <p:nvSpPr>
          <p:cNvPr id="3" name="TextBox 2">
            <a:extLst>
              <a:ext uri="{FF2B5EF4-FFF2-40B4-BE49-F238E27FC236}">
                <a16:creationId xmlns:a16="http://schemas.microsoft.com/office/drawing/2014/main" id="{D7972DB9-EF5A-9898-063F-6183147B2F83}"/>
              </a:ext>
            </a:extLst>
          </p:cNvPr>
          <p:cNvSpPr txBox="1"/>
          <p:nvPr/>
        </p:nvSpPr>
        <p:spPr>
          <a:xfrm>
            <a:off x="102283" y="1910087"/>
            <a:ext cx="2276458" cy="461665"/>
          </a:xfrm>
          <a:prstGeom prst="rect">
            <a:avLst/>
          </a:prstGeom>
          <a:noFill/>
        </p:spPr>
        <p:txBody>
          <a:bodyPr wrap="square">
            <a:spAutoFit/>
          </a:bodyPr>
          <a:lstStyle/>
          <a:p>
            <a:r>
              <a:rPr lang="zh-CN" altLang="en-US" sz="2400" b="1"/>
              <a:t>后裔</a:t>
            </a:r>
            <a:r>
              <a:rPr lang="en-US" altLang="zh-CN" b="1"/>
              <a:t> offspring</a:t>
            </a:r>
            <a:endParaRPr lang="en-US"/>
          </a:p>
        </p:txBody>
      </p:sp>
      <p:sp>
        <p:nvSpPr>
          <p:cNvPr id="8" name="Right Arrow 7">
            <a:extLst>
              <a:ext uri="{FF2B5EF4-FFF2-40B4-BE49-F238E27FC236}">
                <a16:creationId xmlns:a16="http://schemas.microsoft.com/office/drawing/2014/main" id="{BAEE3636-CD20-5E91-BD5F-3EA7D6592602}"/>
              </a:ext>
            </a:extLst>
          </p:cNvPr>
          <p:cNvSpPr/>
          <p:nvPr/>
        </p:nvSpPr>
        <p:spPr>
          <a:xfrm>
            <a:off x="3907659" y="2286962"/>
            <a:ext cx="1385888" cy="19518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schemeClr>
                </a:solidFill>
              </a:rPr>
              <a:t>预表</a:t>
            </a:r>
            <a:endParaRPr lang="en-US">
              <a:solidFill>
                <a:schemeClr val="tx1">
                  <a:lumMod val="50000"/>
                </a:schemeClr>
              </a:solidFill>
            </a:endParaRPr>
          </a:p>
        </p:txBody>
      </p:sp>
      <p:pic>
        <p:nvPicPr>
          <p:cNvPr id="5" name="Picture 4">
            <a:extLst>
              <a:ext uri="{FF2B5EF4-FFF2-40B4-BE49-F238E27FC236}">
                <a16:creationId xmlns:a16="http://schemas.microsoft.com/office/drawing/2014/main" id="{E0629A93-78D3-2075-3DC5-4B6075EBE1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49737" r="-10810"/>
          <a:stretch/>
        </p:blipFill>
        <p:spPr bwMode="auto">
          <a:xfrm>
            <a:off x="5764877" y="2296272"/>
            <a:ext cx="2812756" cy="1668289"/>
          </a:xfrm>
          <a:prstGeom prst="rect">
            <a:avLst/>
          </a:prstGeom>
          <a:noFill/>
          <a:ln>
            <a:noFill/>
          </a:ln>
        </p:spPr>
      </p:pic>
      <p:sp>
        <p:nvSpPr>
          <p:cNvPr id="6" name="TextBox 5">
            <a:extLst>
              <a:ext uri="{FF2B5EF4-FFF2-40B4-BE49-F238E27FC236}">
                <a16:creationId xmlns:a16="http://schemas.microsoft.com/office/drawing/2014/main" id="{A318AFD4-97AD-B803-3B1C-C6C54B182045}"/>
              </a:ext>
            </a:extLst>
          </p:cNvPr>
          <p:cNvSpPr txBox="1"/>
          <p:nvPr/>
        </p:nvSpPr>
        <p:spPr>
          <a:xfrm>
            <a:off x="6033026" y="4121587"/>
            <a:ext cx="2276458" cy="461665"/>
          </a:xfrm>
          <a:prstGeom prst="rect">
            <a:avLst/>
          </a:prstGeom>
          <a:noFill/>
        </p:spPr>
        <p:txBody>
          <a:bodyPr wrap="square">
            <a:spAutoFit/>
          </a:bodyPr>
          <a:lstStyle/>
          <a:p>
            <a:r>
              <a:rPr lang="zh-CN" altLang="en-US" sz="2400" b="1"/>
              <a:t>那后裔</a:t>
            </a:r>
            <a:r>
              <a:rPr lang="en-US" altLang="zh-CN" b="1"/>
              <a:t> the offspring</a:t>
            </a:r>
            <a:endParaRPr lang="en-US"/>
          </a:p>
        </p:txBody>
      </p:sp>
      <p:sp>
        <p:nvSpPr>
          <p:cNvPr id="4" name="TextBox 3">
            <a:extLst>
              <a:ext uri="{FF2B5EF4-FFF2-40B4-BE49-F238E27FC236}">
                <a16:creationId xmlns:a16="http://schemas.microsoft.com/office/drawing/2014/main" id="{9EECD639-16B7-FFDC-0460-B8DD96A3CB61}"/>
              </a:ext>
            </a:extLst>
          </p:cNvPr>
          <p:cNvSpPr txBox="1"/>
          <p:nvPr/>
        </p:nvSpPr>
        <p:spPr>
          <a:xfrm>
            <a:off x="4045122" y="3810672"/>
            <a:ext cx="522900" cy="307777"/>
          </a:xfrm>
          <a:prstGeom prst="rect">
            <a:avLst/>
          </a:prstGeom>
          <a:noFill/>
        </p:spPr>
        <p:txBody>
          <a:bodyPr wrap="none" rtlCol="0">
            <a:spAutoFit/>
          </a:bodyPr>
          <a:lstStyle/>
          <a:p>
            <a:r>
              <a:rPr lang="en-US"/>
              <a:t>type</a:t>
            </a:r>
          </a:p>
        </p:txBody>
      </p:sp>
      <p:pic>
        <p:nvPicPr>
          <p:cNvPr id="9" name="Picture 8" descr="A picture containing sketch, symbol&#10;&#10;Description automatically generated">
            <a:extLst>
              <a:ext uri="{FF2B5EF4-FFF2-40B4-BE49-F238E27FC236}">
                <a16:creationId xmlns:a16="http://schemas.microsoft.com/office/drawing/2014/main" id="{B129A515-A533-EF17-8C64-E257DD576F6A}"/>
              </a:ext>
            </a:extLst>
          </p:cNvPr>
          <p:cNvPicPr>
            <a:picLocks noChangeAspect="1"/>
          </p:cNvPicPr>
          <p:nvPr/>
        </p:nvPicPr>
        <p:blipFill>
          <a:blip r:embed="rId5"/>
          <a:stretch>
            <a:fillRect/>
          </a:stretch>
        </p:blipFill>
        <p:spPr>
          <a:xfrm>
            <a:off x="8309484" y="2517532"/>
            <a:ext cx="808814" cy="1228870"/>
          </a:xfrm>
          <a:prstGeom prst="rect">
            <a:avLst/>
          </a:prstGeom>
        </p:spPr>
      </p:pic>
      <p:sp>
        <p:nvSpPr>
          <p:cNvPr id="13" name="Google Shape;285;p46">
            <a:extLst>
              <a:ext uri="{FF2B5EF4-FFF2-40B4-BE49-F238E27FC236}">
                <a16:creationId xmlns:a16="http://schemas.microsoft.com/office/drawing/2014/main" id="{D7A7FBB0-742F-A14D-0C5A-444294C7AB7E}"/>
              </a:ext>
            </a:extLst>
          </p:cNvPr>
          <p:cNvSpPr txBox="1">
            <a:spLocks noGrp="1"/>
          </p:cNvSpPr>
          <p:nvPr>
            <p:ph type="title"/>
          </p:nvPr>
        </p:nvSpPr>
        <p:spPr>
          <a:xfrm>
            <a:off x="804672" y="51800"/>
            <a:ext cx="8467344" cy="841800"/>
          </a:xfrm>
          <a:prstGeom prst="rect">
            <a:avLst/>
          </a:prstGeom>
        </p:spPr>
        <p:txBody>
          <a:bodyPr spcFirstLastPara="1" wrap="square" lIns="91425" tIns="91425" rIns="91425" bIns="91425" anchor="t" anchorCtr="0">
            <a:noAutofit/>
          </a:bodyPr>
          <a:lstStyle/>
          <a:p>
            <a:r>
              <a:rPr lang="en-US" sz="4000" b="1"/>
              <a:t>万国因后裔</a:t>
            </a:r>
            <a:r>
              <a:rPr lang="zh-CN" altLang="en-US" sz="4000" b="1"/>
              <a:t>（</a:t>
            </a:r>
            <a:r>
              <a:rPr lang="en-US" sz="4000" b="1"/>
              <a:t>基督</a:t>
            </a:r>
            <a:r>
              <a:rPr lang="zh-CN" altLang="en-US" sz="4000" b="1"/>
              <a:t>）得福</a:t>
            </a:r>
            <a:endParaRPr sz="2000" b="1"/>
          </a:p>
        </p:txBody>
      </p:sp>
      <p:sp>
        <p:nvSpPr>
          <p:cNvPr id="14" name="Google Shape;287;p46">
            <a:extLst>
              <a:ext uri="{FF2B5EF4-FFF2-40B4-BE49-F238E27FC236}">
                <a16:creationId xmlns:a16="http://schemas.microsoft.com/office/drawing/2014/main" id="{2EAD3702-A373-63EB-0EC6-C11FB78056CC}"/>
              </a:ext>
            </a:extLst>
          </p:cNvPr>
          <p:cNvSpPr txBox="1">
            <a:spLocks/>
          </p:cNvSpPr>
          <p:nvPr/>
        </p:nvSpPr>
        <p:spPr>
          <a:xfrm>
            <a:off x="804672" y="882227"/>
            <a:ext cx="5513100" cy="375000"/>
          </a:xfrm>
          <a:prstGeom prst="rect">
            <a:avLst/>
          </a:prstGeom>
          <a:solidFill>
            <a:srgbClr val="FFFAFA">
              <a:alpha val="50940"/>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1pPr>
            <a:lvl2pPr marL="914400" marR="0" lvl="1" indent="-317500" algn="ctr" rtl="0">
              <a:lnSpc>
                <a:spcPct val="100000"/>
              </a:lnSpc>
              <a:spcBef>
                <a:spcPts val="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2pPr>
            <a:lvl3pPr marL="1371600" marR="0" lvl="2"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3pPr>
            <a:lvl4pPr marL="1828800" marR="0" lvl="3"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4pPr>
            <a:lvl5pPr marL="2286000" marR="0" lvl="4"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5pPr>
            <a:lvl6pPr marL="2743200" marR="0" lvl="5"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6pPr>
            <a:lvl7pPr marL="3200400" marR="0" lvl="6"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7pPr>
            <a:lvl8pPr marL="3657600" marR="0" lvl="7" indent="-317500" algn="ctr" rtl="0">
              <a:lnSpc>
                <a:spcPct val="100000"/>
              </a:lnSpc>
              <a:spcBef>
                <a:spcPts val="1600"/>
              </a:spcBef>
              <a:spcAft>
                <a:spcPts val="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8pPr>
            <a:lvl9pPr marL="4114800" marR="0" lvl="8" indent="-317500" algn="ctr" rtl="0">
              <a:lnSpc>
                <a:spcPct val="100000"/>
              </a:lnSpc>
              <a:spcBef>
                <a:spcPts val="1600"/>
              </a:spcBef>
              <a:spcAft>
                <a:spcPts val="1600"/>
              </a:spcAft>
              <a:buClr>
                <a:schemeClr val="dk1"/>
              </a:buClr>
              <a:buSzPts val="1400"/>
              <a:buFont typeface="Albert Sans Medium"/>
              <a:buNone/>
              <a:defRPr sz="1400" b="0" i="0" u="none" strike="noStrike" cap="none">
                <a:solidFill>
                  <a:schemeClr val="dk1"/>
                </a:solidFill>
                <a:latin typeface="Albert Sans Medium"/>
                <a:ea typeface="Albert Sans Medium"/>
                <a:cs typeface="Albert Sans Medium"/>
                <a:sym typeface="Albert Sans Medium"/>
              </a:defRPr>
            </a:lvl9pPr>
          </a:lstStyle>
          <a:p>
            <a:pPr marL="0" indent="0"/>
            <a:r>
              <a:rPr lang="en-SG"/>
              <a:t>All</a:t>
            </a:r>
            <a:r>
              <a:rPr lang="zh-CN" altLang="en-US"/>
              <a:t> </a:t>
            </a:r>
            <a:r>
              <a:rPr lang="en-US" altLang="zh-CN"/>
              <a:t>Nations be blessed in offspring (Christ)</a:t>
            </a:r>
            <a:endParaRPr lang="en-SG"/>
          </a:p>
        </p:txBody>
      </p:sp>
    </p:spTree>
    <p:extLst>
      <p:ext uri="{BB962C8B-B14F-4D97-AF65-F5344CB8AC3E}">
        <p14:creationId xmlns:p14="http://schemas.microsoft.com/office/powerpoint/2010/main" val="12643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8" name="TextBox 7">
            <a:extLst>
              <a:ext uri="{FF2B5EF4-FFF2-40B4-BE49-F238E27FC236}">
                <a16:creationId xmlns:a16="http://schemas.microsoft.com/office/drawing/2014/main" id="{297DBB24-504D-2E9A-4169-5FCD0381F1EC}"/>
              </a:ext>
            </a:extLst>
          </p:cNvPr>
          <p:cNvSpPr txBox="1"/>
          <p:nvPr/>
        </p:nvSpPr>
        <p:spPr>
          <a:xfrm>
            <a:off x="3102703" y="1875997"/>
            <a:ext cx="5872207" cy="1604927"/>
          </a:xfrm>
          <a:prstGeom prst="rect">
            <a:avLst/>
          </a:prstGeom>
          <a:noFill/>
        </p:spPr>
        <p:txBody>
          <a:bodyPr wrap="square">
            <a:spAutoFit/>
          </a:bodyPr>
          <a:lstStyle/>
          <a:p>
            <a:pPr algn="l"/>
            <a:r>
              <a:rPr lang="en-US" sz="2400">
                <a:latin typeface="SimHei" panose="02010609060101010101" pitchFamily="49" charset="-122"/>
                <a:ea typeface="SimHei" panose="02010609060101010101" pitchFamily="49" charset="-122"/>
              </a:rPr>
              <a:t>创17:4</a:t>
            </a:r>
            <a:r>
              <a:rPr lang="zh-CN" altLang="en-US" sz="2400" b="0" i="0" u="none" strike="noStrike">
                <a:solidFill>
                  <a:srgbClr val="202638"/>
                </a:solidFill>
                <a:effectLst/>
                <a:latin typeface="SimHei" panose="02010609060101010101" pitchFamily="49" charset="-122"/>
                <a:ea typeface="SimHei" panose="02010609060101010101" pitchFamily="49" charset="-122"/>
              </a:rPr>
              <a:t>「我与你立约：你要</a:t>
            </a:r>
            <a:r>
              <a:rPr lang="zh-CN" altLang="en-US" sz="2400" b="0" i="0" u="none" strike="noStrike">
                <a:solidFill>
                  <a:srgbClr val="202638"/>
                </a:solidFill>
                <a:effectLst/>
                <a:highlight>
                  <a:srgbClr val="FFFF00"/>
                </a:highlight>
                <a:latin typeface="SimHei" panose="02010609060101010101" pitchFamily="49" charset="-122"/>
                <a:ea typeface="SimHei" panose="02010609060101010101" pitchFamily="49" charset="-122"/>
              </a:rPr>
              <a:t>作多国的父</a:t>
            </a:r>
            <a:r>
              <a:rPr lang="zh-CN" altLang="en-US" sz="2400" b="0" i="0" u="none" strike="noStrike">
                <a:solidFill>
                  <a:srgbClr val="202638"/>
                </a:solidFill>
                <a:effectLst/>
                <a:latin typeface="SimHei" panose="02010609060101010101" pitchFamily="49" charset="-122"/>
                <a:ea typeface="SimHei" panose="02010609060101010101" pitchFamily="49" charset="-122"/>
              </a:rPr>
              <a:t>。</a:t>
            </a:r>
            <a:r>
              <a:rPr lang="en-SG" sz="2400" b="0" i="0" u="none" strike="noStrike">
                <a:solidFill>
                  <a:srgbClr val="202638"/>
                </a:solidFill>
                <a:effectLst/>
                <a:latin typeface="SimHei" panose="02010609060101010101" pitchFamily="49" charset="-122"/>
                <a:ea typeface="SimHei" panose="02010609060101010101" pitchFamily="49" charset="-122"/>
              </a:rPr>
              <a:t>5 </a:t>
            </a:r>
            <a:r>
              <a:rPr lang="zh-CN" altLang="en-US" sz="2400" b="0" i="0" u="none" strike="noStrike">
                <a:solidFill>
                  <a:srgbClr val="202638"/>
                </a:solidFill>
                <a:effectLst/>
                <a:latin typeface="SimHei" panose="02010609060101010101" pitchFamily="49" charset="-122"/>
                <a:ea typeface="SimHei" panose="02010609060101010101" pitchFamily="49" charset="-122"/>
              </a:rPr>
              <a:t>从此以後，你的名不再叫亚伯兰，要叫亚伯拉罕，因为我已立你作多国的父。</a:t>
            </a:r>
          </a:p>
          <a:p>
            <a:pPr>
              <a:lnSpc>
                <a:spcPct val="150000"/>
              </a:lnSpc>
            </a:pPr>
            <a:endParaRPr lang="zh-CN" altLang="en-US" sz="2000"/>
          </a:p>
        </p:txBody>
      </p:sp>
      <p:sp>
        <p:nvSpPr>
          <p:cNvPr id="10" name="TextBox 9">
            <a:extLst>
              <a:ext uri="{FF2B5EF4-FFF2-40B4-BE49-F238E27FC236}">
                <a16:creationId xmlns:a16="http://schemas.microsoft.com/office/drawing/2014/main" id="{B99B62F3-E6A9-84CF-144E-3EA690F830BD}"/>
              </a:ext>
            </a:extLst>
          </p:cNvPr>
          <p:cNvSpPr txBox="1"/>
          <p:nvPr/>
        </p:nvSpPr>
        <p:spPr>
          <a:xfrm>
            <a:off x="3102703" y="3220395"/>
            <a:ext cx="6019381" cy="1323439"/>
          </a:xfrm>
          <a:prstGeom prst="rect">
            <a:avLst/>
          </a:prstGeom>
          <a:noFill/>
        </p:spPr>
        <p:txBody>
          <a:bodyPr wrap="square">
            <a:spAutoFit/>
          </a:bodyPr>
          <a:lstStyle/>
          <a:p>
            <a:r>
              <a:rPr lang="en-US"/>
              <a:t>Gen 17:4  “Behold, my covenant is with you, and you shall be </a:t>
            </a:r>
            <a:r>
              <a:rPr lang="en-US">
                <a:highlight>
                  <a:srgbClr val="FFFF00"/>
                </a:highlight>
              </a:rPr>
              <a:t>the father of a multitude of nations</a:t>
            </a:r>
            <a:r>
              <a:rPr lang="en-US"/>
              <a:t>.5  No longer shall your name be called Abram, but your name shall be Abraham, for I have made you the father of a multitude of nations.</a:t>
            </a:r>
          </a:p>
          <a:p>
            <a:r>
              <a:rPr lang="en-US" sz="1100"/>
              <a:t> </a:t>
            </a:r>
            <a:endParaRPr lang="en-SG" b="0" i="0" u="none" strike="noStrike">
              <a:solidFill>
                <a:srgbClr val="202638"/>
              </a:solidFill>
              <a:effectLst/>
              <a:latin typeface="Helvetica Neue" panose="02000503000000020004" pitchFamily="2" charset="0"/>
            </a:endParaRPr>
          </a:p>
          <a:p>
            <a:endParaRPr lang="en-US" sz="1100">
              <a:highlight>
                <a:srgbClr val="FFFF00"/>
              </a:highlight>
            </a:endParaRPr>
          </a:p>
        </p:txBody>
      </p:sp>
      <p:pic>
        <p:nvPicPr>
          <p:cNvPr id="5" name="Picture 4">
            <a:extLst>
              <a:ext uri="{FF2B5EF4-FFF2-40B4-BE49-F238E27FC236}">
                <a16:creationId xmlns:a16="http://schemas.microsoft.com/office/drawing/2014/main" id="{5687A0DF-7962-86C9-C689-6B7780D0D0E2}"/>
              </a:ext>
            </a:extLst>
          </p:cNvPr>
          <p:cNvPicPr>
            <a:picLocks noChangeAspect="1"/>
          </p:cNvPicPr>
          <p:nvPr/>
        </p:nvPicPr>
        <p:blipFill>
          <a:blip r:embed="rId3"/>
          <a:stretch>
            <a:fillRect/>
          </a:stretch>
        </p:blipFill>
        <p:spPr>
          <a:xfrm>
            <a:off x="250554" y="1934520"/>
            <a:ext cx="2571750" cy="2571750"/>
          </a:xfrm>
          <a:prstGeom prst="rect">
            <a:avLst/>
          </a:prstGeom>
        </p:spPr>
      </p:pic>
      <p:sp>
        <p:nvSpPr>
          <p:cNvPr id="2" name="Google Shape;285;p46">
            <a:extLst>
              <a:ext uri="{FF2B5EF4-FFF2-40B4-BE49-F238E27FC236}">
                <a16:creationId xmlns:a16="http://schemas.microsoft.com/office/drawing/2014/main" id="{895D304D-45FB-DA97-983A-A981501B96F8}"/>
              </a:ext>
            </a:extLst>
          </p:cNvPr>
          <p:cNvSpPr txBox="1">
            <a:spLocks noGrp="1"/>
          </p:cNvSpPr>
          <p:nvPr>
            <p:ph type="title"/>
          </p:nvPr>
        </p:nvSpPr>
        <p:spPr>
          <a:xfrm>
            <a:off x="804672" y="51800"/>
            <a:ext cx="8467344" cy="841800"/>
          </a:xfrm>
          <a:prstGeom prst="rect">
            <a:avLst/>
          </a:prstGeom>
        </p:spPr>
        <p:txBody>
          <a:bodyPr spcFirstLastPara="1" wrap="square" lIns="91425" tIns="91425" rIns="91425" bIns="91425" anchor="t" anchorCtr="0">
            <a:noAutofit/>
          </a:bodyPr>
          <a:lstStyle/>
          <a:p>
            <a:r>
              <a:rPr lang="en-US" sz="4000" b="1"/>
              <a:t>万国万邦</a:t>
            </a:r>
            <a:r>
              <a:rPr lang="zh-CN" altLang="en-US" sz="4000" b="1"/>
              <a:t> 做 亚伯拉罕子孙</a:t>
            </a:r>
            <a:endParaRPr sz="2000" b="1"/>
          </a:p>
        </p:txBody>
      </p:sp>
      <p:sp>
        <p:nvSpPr>
          <p:cNvPr id="3" name="Google Shape;287;p46">
            <a:extLst>
              <a:ext uri="{FF2B5EF4-FFF2-40B4-BE49-F238E27FC236}">
                <a16:creationId xmlns:a16="http://schemas.microsoft.com/office/drawing/2014/main" id="{9029B18F-BDBF-7FD8-C4A6-E4AF238289CE}"/>
              </a:ext>
            </a:extLst>
          </p:cNvPr>
          <p:cNvSpPr txBox="1">
            <a:spLocks noGrp="1"/>
          </p:cNvSpPr>
          <p:nvPr>
            <p:ph type="subTitle" idx="1"/>
          </p:nvPr>
        </p:nvSpPr>
        <p:spPr>
          <a:xfrm>
            <a:off x="804672" y="882227"/>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All</a:t>
            </a:r>
            <a:r>
              <a:rPr lang="zh-CN" altLang="en-US"/>
              <a:t> </a:t>
            </a:r>
            <a:r>
              <a:rPr lang="en-US" altLang="zh-CN"/>
              <a:t>Nations be descendants of Abraham </a:t>
            </a:r>
            <a:endParaRPr lang="en-SG"/>
          </a:p>
        </p:txBody>
      </p:sp>
      <p:sp>
        <p:nvSpPr>
          <p:cNvPr id="7" name="TextBox 6">
            <a:extLst>
              <a:ext uri="{FF2B5EF4-FFF2-40B4-BE49-F238E27FC236}">
                <a16:creationId xmlns:a16="http://schemas.microsoft.com/office/drawing/2014/main" id="{C4833F13-07EA-CECB-21F4-3463A7874265}"/>
              </a:ext>
            </a:extLst>
          </p:cNvPr>
          <p:cNvSpPr txBox="1"/>
          <p:nvPr/>
        </p:nvSpPr>
        <p:spPr>
          <a:xfrm>
            <a:off x="3189617" y="4543834"/>
            <a:ext cx="4636698" cy="307777"/>
          </a:xfrm>
          <a:prstGeom prst="rect">
            <a:avLst/>
          </a:prstGeom>
          <a:noFill/>
        </p:spPr>
        <p:txBody>
          <a:bodyPr wrap="square">
            <a:spAutoFit/>
          </a:bodyPr>
          <a:lstStyle/>
          <a:p>
            <a:r>
              <a:rPr lang="zh-CN" altLang="en-US">
                <a:solidFill>
                  <a:srgbClr val="202638"/>
                </a:solidFill>
                <a:latin typeface="SimHei" panose="02010609060101010101" pitchFamily="49" charset="-122"/>
                <a:ea typeface="SimHei" panose="02010609060101010101" pitchFamily="49" charset="-122"/>
              </a:rPr>
              <a:t>加</a:t>
            </a:r>
            <a:r>
              <a:rPr lang="en-US" altLang="zh-CN">
                <a:solidFill>
                  <a:srgbClr val="202638"/>
                </a:solidFill>
                <a:latin typeface="SimHei" panose="02010609060101010101" pitchFamily="49" charset="-122"/>
                <a:ea typeface="SimHei" panose="02010609060101010101" pitchFamily="49" charset="-122"/>
              </a:rPr>
              <a:t>3:7</a:t>
            </a:r>
            <a:r>
              <a:rPr lang="zh-CN" altLang="en-US">
                <a:solidFill>
                  <a:srgbClr val="202638"/>
                </a:solidFill>
                <a:latin typeface="SimHei" panose="02010609060101010101" pitchFamily="49" charset="-122"/>
                <a:ea typeface="SimHei" panose="02010609060101010101" pitchFamily="49" charset="-122"/>
              </a:rPr>
              <a:t>、罗</a:t>
            </a:r>
            <a:r>
              <a:rPr lang="en-US" altLang="zh-CN">
                <a:solidFill>
                  <a:srgbClr val="202638"/>
                </a:solidFill>
                <a:latin typeface="SimHei" panose="02010609060101010101" pitchFamily="49" charset="-122"/>
                <a:ea typeface="SimHei" panose="02010609060101010101" pitchFamily="49" charset="-122"/>
              </a:rPr>
              <a:t>4:16</a:t>
            </a:r>
            <a:r>
              <a:rPr lang="zh-CN" altLang="en-US">
                <a:solidFill>
                  <a:srgbClr val="202638"/>
                </a:solidFill>
                <a:latin typeface="SimHei" panose="02010609060101010101" pitchFamily="49" charset="-122"/>
                <a:ea typeface="SimHei" panose="02010609060101010101" pitchFamily="49" charset="-122"/>
              </a:rPr>
              <a:t>、罗</a:t>
            </a:r>
            <a:r>
              <a:rPr lang="en-US" altLang="zh-CN">
                <a:solidFill>
                  <a:srgbClr val="202638"/>
                </a:solidFill>
                <a:latin typeface="SimHei" panose="02010609060101010101" pitchFamily="49" charset="-122"/>
                <a:ea typeface="SimHei" panose="02010609060101010101" pitchFamily="49" charset="-122"/>
              </a:rPr>
              <a:t>9:7-8</a:t>
            </a:r>
            <a:r>
              <a:rPr lang="zh-CN" altLang="en-US">
                <a:solidFill>
                  <a:srgbClr val="202638"/>
                </a:solidFill>
                <a:latin typeface="SimHei" panose="02010609060101010101" pitchFamily="49" charset="-122"/>
                <a:ea typeface="SimHei" panose="02010609060101010101" pitchFamily="49" charset="-122"/>
              </a:rPr>
              <a:t>  亚伯拉罕的后裔</a:t>
            </a:r>
            <a:endParaRPr lang="en-US"/>
          </a:p>
        </p:txBody>
      </p:sp>
    </p:spTree>
    <p:extLst>
      <p:ext uri="{BB962C8B-B14F-4D97-AF65-F5344CB8AC3E}">
        <p14:creationId xmlns:p14="http://schemas.microsoft.com/office/powerpoint/2010/main" val="2614427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0DA269-888D-98E7-EC1A-E4BE81D450FE}"/>
              </a:ext>
            </a:extLst>
          </p:cNvPr>
          <p:cNvPicPr>
            <a:picLocks noChangeAspect="1"/>
          </p:cNvPicPr>
          <p:nvPr/>
        </p:nvPicPr>
        <p:blipFill rotWithShape="1">
          <a:blip r:embed="rId2"/>
          <a:srcRect t="5397" b="10159"/>
          <a:stretch/>
        </p:blipFill>
        <p:spPr>
          <a:xfrm>
            <a:off x="209286" y="1498581"/>
            <a:ext cx="2896974" cy="3051284"/>
          </a:xfrm>
          <a:prstGeom prst="rect">
            <a:avLst/>
          </a:prstGeom>
        </p:spPr>
      </p:pic>
      <p:sp>
        <p:nvSpPr>
          <p:cNvPr id="8" name="TextBox 7">
            <a:extLst>
              <a:ext uri="{FF2B5EF4-FFF2-40B4-BE49-F238E27FC236}">
                <a16:creationId xmlns:a16="http://schemas.microsoft.com/office/drawing/2014/main" id="{A0B7D725-C787-D5A7-281C-91764308669B}"/>
              </a:ext>
            </a:extLst>
          </p:cNvPr>
          <p:cNvSpPr txBox="1"/>
          <p:nvPr/>
        </p:nvSpPr>
        <p:spPr>
          <a:xfrm>
            <a:off x="3304108" y="1704054"/>
            <a:ext cx="5630606" cy="2242409"/>
          </a:xfrm>
          <a:prstGeom prst="rect">
            <a:avLst/>
          </a:prstGeom>
          <a:noFill/>
        </p:spPr>
        <p:txBody>
          <a:bodyPr wrap="square">
            <a:spAutoFit/>
          </a:bodyPr>
          <a:lstStyle/>
          <a:p>
            <a:pPr>
              <a:lnSpc>
                <a:spcPct val="150000"/>
              </a:lnSpc>
            </a:pPr>
            <a:r>
              <a:rPr lang="en-US" sz="2400"/>
              <a:t>创 22:17  </a:t>
            </a:r>
            <a:r>
              <a:rPr lang="zh-CN" altLang="en-US" sz="2400"/>
              <a:t>论福，我必赐大福给你；论子孙，</a:t>
            </a:r>
            <a:r>
              <a:rPr lang="zh-CN" altLang="en-US" sz="2400">
                <a:highlight>
                  <a:srgbClr val="FFFF00"/>
                </a:highlight>
              </a:rPr>
              <a:t>我必叫你的子孙多起来，如同天上的星</a:t>
            </a:r>
            <a:r>
              <a:rPr lang="zh-CN" altLang="en-US" sz="2400"/>
              <a:t>，海边的沙。你子孙必得著仇敌的城门，</a:t>
            </a:r>
            <a:endParaRPr lang="en-US" sz="2400"/>
          </a:p>
        </p:txBody>
      </p:sp>
      <p:sp>
        <p:nvSpPr>
          <p:cNvPr id="10" name="TextBox 9">
            <a:extLst>
              <a:ext uri="{FF2B5EF4-FFF2-40B4-BE49-F238E27FC236}">
                <a16:creationId xmlns:a16="http://schemas.microsoft.com/office/drawing/2014/main" id="{E5EE60F4-02C2-959A-9A99-A81955DBE9CC}"/>
              </a:ext>
            </a:extLst>
          </p:cNvPr>
          <p:cNvSpPr txBox="1"/>
          <p:nvPr/>
        </p:nvSpPr>
        <p:spPr>
          <a:xfrm>
            <a:off x="3304108" y="4055389"/>
            <a:ext cx="5733865" cy="738664"/>
          </a:xfrm>
          <a:prstGeom prst="rect">
            <a:avLst/>
          </a:prstGeom>
          <a:noFill/>
        </p:spPr>
        <p:txBody>
          <a:bodyPr wrap="square">
            <a:spAutoFit/>
          </a:bodyPr>
          <a:lstStyle/>
          <a:p>
            <a:r>
              <a:rPr lang="en-US"/>
              <a:t>Gen 22:17  I will surely bless you, </a:t>
            </a:r>
            <a:r>
              <a:rPr lang="en-US">
                <a:highlight>
                  <a:srgbClr val="FFFF00"/>
                </a:highlight>
              </a:rPr>
              <a:t>and I will surely multiply your offspring as the stars of heaven </a:t>
            </a:r>
            <a:r>
              <a:rPr lang="en-US"/>
              <a:t>and as the sand that is on the seashore. And your offspring shall possess the gate of his enemies,</a:t>
            </a:r>
          </a:p>
        </p:txBody>
      </p:sp>
      <p:sp>
        <p:nvSpPr>
          <p:cNvPr id="4" name="Google Shape;285;p46">
            <a:extLst>
              <a:ext uri="{FF2B5EF4-FFF2-40B4-BE49-F238E27FC236}">
                <a16:creationId xmlns:a16="http://schemas.microsoft.com/office/drawing/2014/main" id="{2BDDB248-E7F6-2325-444B-A7E7CDDA098D}"/>
              </a:ext>
            </a:extLst>
          </p:cNvPr>
          <p:cNvSpPr txBox="1">
            <a:spLocks noGrp="1"/>
          </p:cNvSpPr>
          <p:nvPr>
            <p:ph type="title"/>
          </p:nvPr>
        </p:nvSpPr>
        <p:spPr>
          <a:xfrm>
            <a:off x="804672" y="51800"/>
            <a:ext cx="8467344" cy="841800"/>
          </a:xfrm>
          <a:prstGeom prst="rect">
            <a:avLst/>
          </a:prstGeom>
        </p:spPr>
        <p:txBody>
          <a:bodyPr spcFirstLastPara="1" wrap="square" lIns="91425" tIns="91425" rIns="91425" bIns="91425" anchor="t" anchorCtr="0">
            <a:noAutofit/>
          </a:bodyPr>
          <a:lstStyle/>
          <a:p>
            <a:r>
              <a:rPr lang="zh-CN" altLang="en-US" sz="4000" b="1"/>
              <a:t>亚伯拉罕子孙多得像星星一样多</a:t>
            </a:r>
            <a:endParaRPr sz="2000" b="1"/>
          </a:p>
        </p:txBody>
      </p:sp>
      <p:sp>
        <p:nvSpPr>
          <p:cNvPr id="5" name="Google Shape;287;p46">
            <a:extLst>
              <a:ext uri="{FF2B5EF4-FFF2-40B4-BE49-F238E27FC236}">
                <a16:creationId xmlns:a16="http://schemas.microsoft.com/office/drawing/2014/main" id="{9D11B206-0A07-DB53-C93B-CF9B92A30DDB}"/>
              </a:ext>
            </a:extLst>
          </p:cNvPr>
          <p:cNvSpPr txBox="1">
            <a:spLocks noGrp="1"/>
          </p:cNvSpPr>
          <p:nvPr>
            <p:ph type="subTitle" idx="1"/>
          </p:nvPr>
        </p:nvSpPr>
        <p:spPr>
          <a:xfrm>
            <a:off x="804672" y="925173"/>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a:t>descendants of Abraham as many as like the stars </a:t>
            </a:r>
            <a:endParaRPr lang="en-SG"/>
          </a:p>
        </p:txBody>
      </p:sp>
    </p:spTree>
    <p:extLst>
      <p:ext uri="{BB962C8B-B14F-4D97-AF65-F5344CB8AC3E}">
        <p14:creationId xmlns:p14="http://schemas.microsoft.com/office/powerpoint/2010/main" val="1607760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5C3F3E21-0E31-4420-0CBE-57A21A577803}"/>
              </a:ext>
            </a:extLst>
          </p:cNvPr>
          <p:cNvSpPr txBox="1"/>
          <p:nvPr/>
        </p:nvSpPr>
        <p:spPr>
          <a:xfrm>
            <a:off x="4074776" y="821258"/>
            <a:ext cx="5283253" cy="2597762"/>
          </a:xfrm>
          <a:prstGeom prst="rect">
            <a:avLst/>
          </a:prstGeom>
          <a:noFill/>
        </p:spPr>
        <p:txBody>
          <a:bodyPr wrap="square">
            <a:spAutoFit/>
          </a:bodyPr>
          <a:lstStyle/>
          <a:p>
            <a:pPr>
              <a:lnSpc>
                <a:spcPct val="150000"/>
              </a:lnSpc>
            </a:pPr>
            <a:r>
              <a:rPr lang="en-US" sz="2800"/>
              <a:t>创 15:6 </a:t>
            </a:r>
          </a:p>
          <a:p>
            <a:pPr>
              <a:lnSpc>
                <a:spcPct val="150000"/>
              </a:lnSpc>
            </a:pPr>
            <a:r>
              <a:rPr lang="zh-CN" altLang="en-US" sz="2800"/>
              <a:t>亚伯兰信耶和华，</a:t>
            </a:r>
            <a:endParaRPr lang="en-US" altLang="zh-CN" sz="2800"/>
          </a:p>
          <a:p>
            <a:pPr>
              <a:lnSpc>
                <a:spcPct val="150000"/>
              </a:lnSpc>
            </a:pPr>
            <a:r>
              <a:rPr lang="zh-CN" altLang="en-US" sz="2800"/>
              <a:t>耶和华</a:t>
            </a:r>
            <a:r>
              <a:rPr lang="zh-CN" altLang="en-US" sz="2800">
                <a:highlight>
                  <a:srgbClr val="FFFF00"/>
                </a:highlight>
              </a:rPr>
              <a:t>就以此为他的义</a:t>
            </a:r>
            <a:r>
              <a:rPr lang="zh-CN" altLang="en-US" sz="2800"/>
              <a:t>。</a:t>
            </a:r>
          </a:p>
          <a:p>
            <a:pPr>
              <a:lnSpc>
                <a:spcPct val="150000"/>
              </a:lnSpc>
            </a:pPr>
            <a:endParaRPr lang="en-US" sz="2800"/>
          </a:p>
        </p:txBody>
      </p:sp>
      <p:sp>
        <p:nvSpPr>
          <p:cNvPr id="8" name="TextBox 7">
            <a:extLst>
              <a:ext uri="{FF2B5EF4-FFF2-40B4-BE49-F238E27FC236}">
                <a16:creationId xmlns:a16="http://schemas.microsoft.com/office/drawing/2014/main" id="{10B02A93-0B1B-4425-C5A9-AF455F4B859B}"/>
              </a:ext>
            </a:extLst>
          </p:cNvPr>
          <p:cNvSpPr txBox="1"/>
          <p:nvPr/>
        </p:nvSpPr>
        <p:spPr>
          <a:xfrm>
            <a:off x="4135736" y="3591324"/>
            <a:ext cx="4908103" cy="1015663"/>
          </a:xfrm>
          <a:prstGeom prst="rect">
            <a:avLst/>
          </a:prstGeom>
          <a:noFill/>
        </p:spPr>
        <p:txBody>
          <a:bodyPr wrap="square">
            <a:spAutoFit/>
          </a:bodyPr>
          <a:lstStyle/>
          <a:p>
            <a:r>
              <a:rPr lang="en-SG"/>
              <a:t>Gen 15:6  </a:t>
            </a:r>
            <a:r>
              <a:rPr lang="en-SG" b="1"/>
              <a:t>And he believed the LORD, and </a:t>
            </a:r>
            <a:r>
              <a:rPr lang="en-SG" b="1">
                <a:highlight>
                  <a:srgbClr val="FFFF00"/>
                </a:highlight>
              </a:rPr>
              <a:t>he counted it to him as righteousness</a:t>
            </a:r>
            <a:r>
              <a:rPr lang="en-SG">
                <a:highlight>
                  <a:srgbClr val="FFFF00"/>
                </a:highlight>
              </a:rPr>
              <a:t>.</a:t>
            </a:r>
          </a:p>
          <a:p>
            <a:br>
              <a:rPr lang="en-SG"/>
            </a:br>
            <a:r>
              <a:rPr lang="zh-CN" sz="1800">
                <a:effectLst/>
                <a:latin typeface="Calibri" panose="020F0502020204030204" pitchFamily="34" charset="0"/>
                <a:ea typeface="SimSun" panose="02010600030101010101" pitchFamily="2" charset="-122"/>
                <a:cs typeface="Arial" panose="020B0604020202020204" pitchFamily="34" charset="0"/>
              </a:rPr>
              <a:t>罗</a:t>
            </a:r>
            <a:r>
              <a:rPr lang="en-US" sz="1800">
                <a:effectLst/>
                <a:latin typeface="Calibri" panose="020F0502020204030204" pitchFamily="34" charset="0"/>
                <a:ea typeface="SimSun" panose="02010600030101010101" pitchFamily="2" charset="-122"/>
                <a:cs typeface="Arial" panose="020B0604020202020204" pitchFamily="34" charset="0"/>
              </a:rPr>
              <a:t>4:1-24 (</a:t>
            </a:r>
            <a:r>
              <a:rPr lang="zh-CN" sz="1800">
                <a:effectLst/>
                <a:latin typeface="Calibri" panose="020F0502020204030204" pitchFamily="34" charset="0"/>
                <a:ea typeface="SimSun" panose="02010600030101010101" pitchFamily="2" charset="-122"/>
                <a:cs typeface="Arial" panose="020B0604020202020204" pitchFamily="34" charset="0"/>
              </a:rPr>
              <a:t>注</a:t>
            </a:r>
            <a:r>
              <a:rPr lang="en-US" sz="1800">
                <a:effectLst/>
                <a:latin typeface="Calibri" panose="020F0502020204030204" pitchFamily="34" charset="0"/>
                <a:ea typeface="SimSun" panose="02010600030101010101" pitchFamily="2" charset="-122"/>
                <a:cs typeface="Arial" panose="020B0604020202020204" pitchFamily="34" charset="0"/>
              </a:rPr>
              <a:t>V3</a:t>
            </a:r>
            <a:r>
              <a:rPr lang="zh-CN" sz="1800">
                <a:effectLst/>
                <a:latin typeface="Calibri" panose="020F0502020204030204" pitchFamily="34" charset="0"/>
                <a:ea typeface="SimSun" panose="02010600030101010101" pitchFamily="2" charset="-122"/>
                <a:cs typeface="Arial" panose="020B0604020202020204" pitchFamily="34" charset="0"/>
              </a:rPr>
              <a:t>，</a:t>
            </a:r>
            <a:r>
              <a:rPr lang="en-US" sz="1800">
                <a:effectLst/>
                <a:latin typeface="Calibri" panose="020F0502020204030204" pitchFamily="34" charset="0"/>
                <a:ea typeface="SimSun" panose="02010600030101010101" pitchFamily="2" charset="-122"/>
                <a:cs typeface="Arial" panose="020B0604020202020204" pitchFamily="34" charset="0"/>
              </a:rPr>
              <a:t>V22-25) </a:t>
            </a:r>
            <a:endParaRPr lang="en-US"/>
          </a:p>
        </p:txBody>
      </p:sp>
      <p:pic>
        <p:nvPicPr>
          <p:cNvPr id="6" name="Picture 5">
            <a:extLst>
              <a:ext uri="{FF2B5EF4-FFF2-40B4-BE49-F238E27FC236}">
                <a16:creationId xmlns:a16="http://schemas.microsoft.com/office/drawing/2014/main" id="{F09023AD-B90B-9C13-A0F7-082640EA9192}"/>
              </a:ext>
            </a:extLst>
          </p:cNvPr>
          <p:cNvPicPr>
            <a:picLocks noChangeAspect="1"/>
          </p:cNvPicPr>
          <p:nvPr/>
        </p:nvPicPr>
        <p:blipFill>
          <a:blip r:embed="rId3"/>
          <a:stretch>
            <a:fillRect/>
          </a:stretch>
        </p:blipFill>
        <p:spPr>
          <a:xfrm rot="16200000">
            <a:off x="405426" y="311750"/>
            <a:ext cx="2622635" cy="3182473"/>
          </a:xfrm>
          <a:prstGeom prst="rect">
            <a:avLst/>
          </a:prstGeom>
        </p:spPr>
      </p:pic>
      <p:sp>
        <p:nvSpPr>
          <p:cNvPr id="2" name="TextBox 1">
            <a:extLst>
              <a:ext uri="{FF2B5EF4-FFF2-40B4-BE49-F238E27FC236}">
                <a16:creationId xmlns:a16="http://schemas.microsoft.com/office/drawing/2014/main" id="{3A1AF9A1-48E8-4B0F-8177-A714A9324D71}"/>
              </a:ext>
            </a:extLst>
          </p:cNvPr>
          <p:cNvSpPr txBox="1"/>
          <p:nvPr/>
        </p:nvSpPr>
        <p:spPr>
          <a:xfrm>
            <a:off x="1127884" y="3674163"/>
            <a:ext cx="2492990" cy="923330"/>
          </a:xfrm>
          <a:prstGeom prst="rect">
            <a:avLst/>
          </a:prstGeom>
          <a:noFill/>
        </p:spPr>
        <p:txBody>
          <a:bodyPr wrap="none" rtlCol="0">
            <a:spAutoFit/>
          </a:bodyPr>
          <a:lstStyle/>
          <a:p>
            <a:pPr algn="ctr"/>
            <a:r>
              <a:rPr lang="en-US" sz="3600" b="1"/>
              <a:t>因信称义</a:t>
            </a:r>
          </a:p>
          <a:p>
            <a:pPr algn="ctr"/>
            <a:r>
              <a:rPr lang="en-US" sz="1800" b="1"/>
              <a:t>Justification by faith </a:t>
            </a:r>
          </a:p>
        </p:txBody>
      </p:sp>
      <p:sp>
        <p:nvSpPr>
          <p:cNvPr id="3" name="TextBox 2">
            <a:extLst>
              <a:ext uri="{FF2B5EF4-FFF2-40B4-BE49-F238E27FC236}">
                <a16:creationId xmlns:a16="http://schemas.microsoft.com/office/drawing/2014/main" id="{F458F42F-8A00-CBF6-BB01-1E010E2CA655}"/>
              </a:ext>
            </a:extLst>
          </p:cNvPr>
          <p:cNvSpPr txBox="1"/>
          <p:nvPr/>
        </p:nvSpPr>
        <p:spPr>
          <a:xfrm>
            <a:off x="743559" y="591669"/>
            <a:ext cx="2518638" cy="461665"/>
          </a:xfrm>
          <a:prstGeom prst="rect">
            <a:avLst/>
          </a:prstGeom>
          <a:solidFill>
            <a:schemeClr val="tx2">
              <a:lumMod val="40000"/>
              <a:lumOff val="60000"/>
            </a:schemeClr>
          </a:solidFill>
        </p:spPr>
        <p:txBody>
          <a:bodyPr wrap="none" rtlCol="0">
            <a:spAutoFit/>
          </a:bodyPr>
          <a:lstStyle/>
          <a:p>
            <a:r>
              <a:rPr lang="en-US" sz="2400"/>
              <a:t>福音</a:t>
            </a:r>
            <a:r>
              <a:rPr lang="zh-CN" altLang="en-US" sz="2400"/>
              <a:t> </a:t>
            </a:r>
            <a:r>
              <a:rPr lang="en-US" altLang="zh-CN" sz="2400"/>
              <a:t>Gospel </a:t>
            </a:r>
            <a:r>
              <a:rPr lang="en-US" altLang="zh-CN" sz="1200"/>
              <a:t>(</a:t>
            </a:r>
            <a:r>
              <a:rPr lang="zh-CN" altLang="en-US" sz="1200"/>
              <a:t>加</a:t>
            </a:r>
            <a:r>
              <a:rPr lang="en-US" altLang="zh-CN" sz="1200"/>
              <a:t>3:8</a:t>
            </a:r>
            <a:r>
              <a:rPr lang="zh-CN" altLang="en-US" sz="1200"/>
              <a:t>）</a:t>
            </a:r>
            <a:endParaRPr lang="en-US" sz="2400"/>
          </a:p>
        </p:txBody>
      </p:sp>
      <p:sp>
        <p:nvSpPr>
          <p:cNvPr id="7" name="TextBox 6">
            <a:extLst>
              <a:ext uri="{FF2B5EF4-FFF2-40B4-BE49-F238E27FC236}">
                <a16:creationId xmlns:a16="http://schemas.microsoft.com/office/drawing/2014/main" id="{1BEA599D-05B3-25AF-1249-7B2CD956620C}"/>
              </a:ext>
            </a:extLst>
          </p:cNvPr>
          <p:cNvSpPr txBox="1"/>
          <p:nvPr/>
        </p:nvSpPr>
        <p:spPr>
          <a:xfrm>
            <a:off x="273249" y="2723496"/>
            <a:ext cx="4589858" cy="523220"/>
          </a:xfrm>
          <a:prstGeom prst="rect">
            <a:avLst/>
          </a:prstGeom>
          <a:noFill/>
        </p:spPr>
        <p:txBody>
          <a:bodyPr wrap="square">
            <a:spAutoFit/>
          </a:bodyPr>
          <a:lstStyle/>
          <a:p>
            <a:r>
              <a:rPr lang="zh-CN" altLang="en-US" sz="1400">
                <a:highlight>
                  <a:srgbClr val="00FF00"/>
                </a:highlight>
              </a:rPr>
              <a:t>後裔</a:t>
            </a:r>
            <a:r>
              <a:rPr lang="zh-CN" altLang="en-US">
                <a:highlight>
                  <a:srgbClr val="00FF00"/>
                </a:highlight>
              </a:rPr>
              <a:t>像星星一样多</a:t>
            </a:r>
            <a:endParaRPr lang="en-SG" altLang="zh-CN">
              <a:highlight>
                <a:srgbClr val="00FF00"/>
              </a:highlight>
            </a:endParaRPr>
          </a:p>
          <a:p>
            <a:r>
              <a:rPr lang="en-US" altLang="zh-CN">
                <a:highlight>
                  <a:srgbClr val="00FF00"/>
                </a:highlight>
              </a:rPr>
              <a:t>Offsprings like the number of stars</a:t>
            </a:r>
            <a:endParaRPr lang="en-US"/>
          </a:p>
        </p:txBody>
      </p:sp>
      <p:pic>
        <p:nvPicPr>
          <p:cNvPr id="5" name="Picture 4">
            <a:extLst>
              <a:ext uri="{FF2B5EF4-FFF2-40B4-BE49-F238E27FC236}">
                <a16:creationId xmlns:a16="http://schemas.microsoft.com/office/drawing/2014/main" id="{18C84EF6-BC54-0922-1F80-D643477C54E8}"/>
              </a:ext>
            </a:extLst>
          </p:cNvPr>
          <p:cNvPicPr>
            <a:picLocks noChangeAspect="1"/>
          </p:cNvPicPr>
          <p:nvPr/>
        </p:nvPicPr>
        <p:blipFill>
          <a:blip r:embed="rId4"/>
          <a:stretch>
            <a:fillRect/>
          </a:stretch>
        </p:blipFill>
        <p:spPr>
          <a:xfrm>
            <a:off x="8302078" y="0"/>
            <a:ext cx="841922" cy="841922"/>
          </a:xfrm>
          <a:prstGeom prst="rect">
            <a:avLst/>
          </a:prstGeom>
        </p:spPr>
      </p:pic>
      <p:pic>
        <p:nvPicPr>
          <p:cNvPr id="9" name="Picture 8">
            <a:extLst>
              <a:ext uri="{FF2B5EF4-FFF2-40B4-BE49-F238E27FC236}">
                <a16:creationId xmlns:a16="http://schemas.microsoft.com/office/drawing/2014/main" id="{04B2874B-E74B-2A8A-6347-A2788AA96D55}"/>
              </a:ext>
            </a:extLst>
          </p:cNvPr>
          <p:cNvPicPr>
            <a:picLocks noChangeAspect="1"/>
          </p:cNvPicPr>
          <p:nvPr/>
        </p:nvPicPr>
        <p:blipFill>
          <a:blip r:embed="rId5"/>
          <a:stretch>
            <a:fillRect/>
          </a:stretch>
        </p:blipFill>
        <p:spPr>
          <a:xfrm>
            <a:off x="125506" y="3718885"/>
            <a:ext cx="1002378" cy="707234"/>
          </a:xfrm>
          <a:prstGeom prst="rect">
            <a:avLst/>
          </a:prstGeom>
        </p:spPr>
      </p:pic>
    </p:spTree>
    <p:extLst>
      <p:ext uri="{BB962C8B-B14F-4D97-AF65-F5344CB8AC3E}">
        <p14:creationId xmlns:p14="http://schemas.microsoft.com/office/powerpoint/2010/main" val="296151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extBox 1">
            <a:extLst>
              <a:ext uri="{FF2B5EF4-FFF2-40B4-BE49-F238E27FC236}">
                <a16:creationId xmlns:a16="http://schemas.microsoft.com/office/drawing/2014/main" id="{3A1AF9A1-48E8-4B0F-8177-A714A9324D71}"/>
              </a:ext>
            </a:extLst>
          </p:cNvPr>
          <p:cNvSpPr txBox="1"/>
          <p:nvPr/>
        </p:nvSpPr>
        <p:spPr>
          <a:xfrm>
            <a:off x="3120018" y="49586"/>
            <a:ext cx="2236510" cy="707886"/>
          </a:xfrm>
          <a:prstGeom prst="rect">
            <a:avLst/>
          </a:prstGeom>
          <a:noFill/>
        </p:spPr>
        <p:txBody>
          <a:bodyPr wrap="none" rtlCol="0">
            <a:spAutoFit/>
          </a:bodyPr>
          <a:lstStyle/>
          <a:p>
            <a:r>
              <a:rPr lang="en-US" sz="4000" b="1"/>
              <a:t>因信称义</a:t>
            </a:r>
            <a:endParaRPr lang="en-US" sz="2000" b="1"/>
          </a:p>
        </p:txBody>
      </p:sp>
      <p:pic>
        <p:nvPicPr>
          <p:cNvPr id="4" name="Picture 3">
            <a:extLst>
              <a:ext uri="{FF2B5EF4-FFF2-40B4-BE49-F238E27FC236}">
                <a16:creationId xmlns:a16="http://schemas.microsoft.com/office/drawing/2014/main" id="{5A9B55CF-5DD8-24E0-AA38-C8F6A7091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9737" r="-10810"/>
          <a:stretch/>
        </p:blipFill>
        <p:spPr bwMode="auto">
          <a:xfrm>
            <a:off x="3358122" y="2415289"/>
            <a:ext cx="2690294" cy="1633522"/>
          </a:xfrm>
          <a:prstGeom prst="rect">
            <a:avLst/>
          </a:prstGeom>
          <a:noFill/>
          <a:ln>
            <a:noFill/>
          </a:ln>
        </p:spPr>
      </p:pic>
      <p:sp>
        <p:nvSpPr>
          <p:cNvPr id="6" name="TextBox 5">
            <a:extLst>
              <a:ext uri="{FF2B5EF4-FFF2-40B4-BE49-F238E27FC236}">
                <a16:creationId xmlns:a16="http://schemas.microsoft.com/office/drawing/2014/main" id="{03797273-E2C7-67A4-5B72-50360696DBAE}"/>
              </a:ext>
            </a:extLst>
          </p:cNvPr>
          <p:cNvSpPr txBox="1"/>
          <p:nvPr/>
        </p:nvSpPr>
        <p:spPr>
          <a:xfrm>
            <a:off x="2896238" y="1141858"/>
            <a:ext cx="3210729" cy="1134413"/>
          </a:xfrm>
          <a:prstGeom prst="rect">
            <a:avLst/>
          </a:prstGeom>
          <a:noFill/>
        </p:spPr>
        <p:txBody>
          <a:bodyPr wrap="square">
            <a:spAutoFit/>
          </a:bodyPr>
          <a:lstStyle/>
          <a:p>
            <a:pPr algn="ctr">
              <a:lnSpc>
                <a:spcPct val="150000"/>
              </a:lnSpc>
            </a:pPr>
            <a:r>
              <a:rPr lang="zh-CN" altLang="en-US" sz="2400">
                <a:highlight>
                  <a:srgbClr val="00FF00"/>
                </a:highlight>
              </a:rPr>
              <a:t>万国</a:t>
            </a:r>
            <a:r>
              <a:rPr lang="zh-CN" altLang="en-US" sz="2400">
                <a:highlight>
                  <a:srgbClr val="FFFF00"/>
                </a:highlight>
              </a:rPr>
              <a:t>都必</a:t>
            </a:r>
            <a:endParaRPr lang="en-US" altLang="zh-CN" sz="2400">
              <a:highlight>
                <a:srgbClr val="FFFF00"/>
              </a:highlight>
            </a:endParaRPr>
          </a:p>
          <a:p>
            <a:pPr algn="ctr">
              <a:lnSpc>
                <a:spcPct val="150000"/>
              </a:lnSpc>
            </a:pPr>
            <a:r>
              <a:rPr lang="zh-CN" altLang="en-US" sz="2400" b="1" u="sng">
                <a:solidFill>
                  <a:schemeClr val="bg1">
                    <a:lumMod val="50000"/>
                  </a:schemeClr>
                </a:solidFill>
                <a:highlight>
                  <a:srgbClr val="FFFF00"/>
                </a:highlight>
              </a:rPr>
              <a:t>因你的後裔</a:t>
            </a:r>
            <a:r>
              <a:rPr lang="zh-CN" altLang="en-US" sz="2400">
                <a:highlight>
                  <a:srgbClr val="FFFF00"/>
                </a:highlight>
              </a:rPr>
              <a:t>得福</a:t>
            </a:r>
            <a:endParaRPr lang="en-US" sz="2400"/>
          </a:p>
        </p:txBody>
      </p:sp>
      <p:pic>
        <p:nvPicPr>
          <p:cNvPr id="8" name="Picture 7">
            <a:extLst>
              <a:ext uri="{FF2B5EF4-FFF2-40B4-BE49-F238E27FC236}">
                <a16:creationId xmlns:a16="http://schemas.microsoft.com/office/drawing/2014/main" id="{5F23831B-C4FA-7525-B3BC-C02D2F332CAD}"/>
              </a:ext>
            </a:extLst>
          </p:cNvPr>
          <p:cNvPicPr>
            <a:picLocks noChangeAspect="1"/>
          </p:cNvPicPr>
          <p:nvPr/>
        </p:nvPicPr>
        <p:blipFill>
          <a:blip r:embed="rId4"/>
          <a:stretch>
            <a:fillRect/>
          </a:stretch>
        </p:blipFill>
        <p:spPr>
          <a:xfrm>
            <a:off x="54097" y="2571750"/>
            <a:ext cx="1626250" cy="1296875"/>
          </a:xfrm>
          <a:prstGeom prst="rect">
            <a:avLst/>
          </a:prstGeom>
        </p:spPr>
      </p:pic>
      <p:sp>
        <p:nvSpPr>
          <p:cNvPr id="12" name="Right Arrow 11">
            <a:extLst>
              <a:ext uri="{FF2B5EF4-FFF2-40B4-BE49-F238E27FC236}">
                <a16:creationId xmlns:a16="http://schemas.microsoft.com/office/drawing/2014/main" id="{E58FCCA4-2619-FC58-7A3F-8EA012034287}"/>
              </a:ext>
            </a:extLst>
          </p:cNvPr>
          <p:cNvSpPr/>
          <p:nvPr/>
        </p:nvSpPr>
        <p:spPr>
          <a:xfrm>
            <a:off x="2050864" y="2664649"/>
            <a:ext cx="1175988" cy="1217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5887F63A-47AD-FC67-626F-477B0FC1A101}"/>
              </a:ext>
            </a:extLst>
          </p:cNvPr>
          <p:cNvSpPr/>
          <p:nvPr/>
        </p:nvSpPr>
        <p:spPr>
          <a:xfrm flipH="1">
            <a:off x="5862892" y="2664649"/>
            <a:ext cx="1103857" cy="1217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E68A92-0678-B623-B30A-B09A129128D0}"/>
              </a:ext>
            </a:extLst>
          </p:cNvPr>
          <p:cNvPicPr>
            <a:picLocks noChangeAspect="1"/>
          </p:cNvPicPr>
          <p:nvPr/>
        </p:nvPicPr>
        <p:blipFill>
          <a:blip r:embed="rId4"/>
          <a:stretch>
            <a:fillRect/>
          </a:stretch>
        </p:blipFill>
        <p:spPr>
          <a:xfrm>
            <a:off x="7434857" y="2624771"/>
            <a:ext cx="1626250" cy="1296875"/>
          </a:xfrm>
          <a:prstGeom prst="rect">
            <a:avLst/>
          </a:prstGeom>
        </p:spPr>
      </p:pic>
      <p:sp>
        <p:nvSpPr>
          <p:cNvPr id="18" name="TextBox 17">
            <a:extLst>
              <a:ext uri="{FF2B5EF4-FFF2-40B4-BE49-F238E27FC236}">
                <a16:creationId xmlns:a16="http://schemas.microsoft.com/office/drawing/2014/main" id="{822691A2-8826-59D5-CBCD-F3FA364E32AB}"/>
              </a:ext>
            </a:extLst>
          </p:cNvPr>
          <p:cNvSpPr txBox="1"/>
          <p:nvPr/>
        </p:nvSpPr>
        <p:spPr>
          <a:xfrm>
            <a:off x="3235530" y="732945"/>
            <a:ext cx="1626251" cy="307777"/>
          </a:xfrm>
          <a:prstGeom prst="rect">
            <a:avLst/>
          </a:prstGeom>
          <a:noFill/>
        </p:spPr>
        <p:txBody>
          <a:bodyPr wrap="square">
            <a:spAutoFit/>
          </a:bodyPr>
          <a:lstStyle/>
          <a:p>
            <a:pPr algn="ctr"/>
            <a:r>
              <a:rPr lang="en-US" sz="1400" b="1"/>
              <a:t>Justified by faith </a:t>
            </a:r>
          </a:p>
        </p:txBody>
      </p:sp>
      <p:sp>
        <p:nvSpPr>
          <p:cNvPr id="20" name="TextBox 19">
            <a:extLst>
              <a:ext uri="{FF2B5EF4-FFF2-40B4-BE49-F238E27FC236}">
                <a16:creationId xmlns:a16="http://schemas.microsoft.com/office/drawing/2014/main" id="{160073EE-EEB6-0ECF-1965-9F3A31DE9DEB}"/>
              </a:ext>
            </a:extLst>
          </p:cNvPr>
          <p:cNvSpPr txBox="1"/>
          <p:nvPr/>
        </p:nvSpPr>
        <p:spPr>
          <a:xfrm>
            <a:off x="3120018" y="4380878"/>
            <a:ext cx="3135782" cy="523220"/>
          </a:xfrm>
          <a:prstGeom prst="rect">
            <a:avLst/>
          </a:prstGeom>
          <a:noFill/>
        </p:spPr>
        <p:txBody>
          <a:bodyPr wrap="square">
            <a:spAutoFit/>
          </a:bodyPr>
          <a:lstStyle/>
          <a:p>
            <a:pPr algn="ctr"/>
            <a:r>
              <a:rPr lang="en-US" b="1" u="sng">
                <a:solidFill>
                  <a:srgbClr val="FF0000"/>
                </a:solidFill>
                <a:highlight>
                  <a:srgbClr val="FFFF00"/>
                </a:highlight>
              </a:rPr>
              <a:t>in your </a:t>
            </a:r>
            <a:r>
              <a:rPr lang="en-US" b="1" u="sng">
                <a:solidFill>
                  <a:schemeClr val="bg1">
                    <a:lumMod val="50000"/>
                  </a:schemeClr>
                </a:solidFill>
                <a:highlight>
                  <a:srgbClr val="FFFF00"/>
                </a:highlight>
              </a:rPr>
              <a:t>offspring</a:t>
            </a:r>
            <a:r>
              <a:rPr lang="en-US" b="1" u="sng">
                <a:highlight>
                  <a:srgbClr val="FFFF00"/>
                </a:highlight>
              </a:rPr>
              <a:t> </a:t>
            </a:r>
            <a:r>
              <a:rPr lang="en-US"/>
              <a:t>shall </a:t>
            </a:r>
          </a:p>
          <a:p>
            <a:pPr algn="ctr"/>
            <a:r>
              <a:rPr lang="en-US">
                <a:highlight>
                  <a:srgbClr val="00FF00"/>
                </a:highlight>
              </a:rPr>
              <a:t>all the nations of the earth </a:t>
            </a:r>
            <a:r>
              <a:rPr lang="en-US"/>
              <a:t>be blessed</a:t>
            </a:r>
          </a:p>
        </p:txBody>
      </p:sp>
      <p:sp>
        <p:nvSpPr>
          <p:cNvPr id="11" name="TextBox 10">
            <a:extLst>
              <a:ext uri="{FF2B5EF4-FFF2-40B4-BE49-F238E27FC236}">
                <a16:creationId xmlns:a16="http://schemas.microsoft.com/office/drawing/2014/main" id="{4267B027-8D00-8487-1CD5-5D89B669CBB0}"/>
              </a:ext>
            </a:extLst>
          </p:cNvPr>
          <p:cNvSpPr txBox="1"/>
          <p:nvPr/>
        </p:nvSpPr>
        <p:spPr>
          <a:xfrm>
            <a:off x="1957434" y="2888487"/>
            <a:ext cx="1103857" cy="769441"/>
          </a:xfrm>
          <a:prstGeom prst="rect">
            <a:avLst/>
          </a:prstGeom>
          <a:noFill/>
        </p:spPr>
        <p:txBody>
          <a:bodyPr wrap="square">
            <a:spAutoFit/>
          </a:bodyPr>
          <a:lstStyle/>
          <a:p>
            <a:r>
              <a:rPr lang="zh-CN" altLang="en-US" sz="4400"/>
              <a:t>信</a:t>
            </a:r>
            <a:endParaRPr lang="en-US" sz="4400"/>
          </a:p>
        </p:txBody>
      </p:sp>
      <p:sp>
        <p:nvSpPr>
          <p:cNvPr id="3" name="TextBox 2">
            <a:extLst>
              <a:ext uri="{FF2B5EF4-FFF2-40B4-BE49-F238E27FC236}">
                <a16:creationId xmlns:a16="http://schemas.microsoft.com/office/drawing/2014/main" id="{9983648C-3959-B49A-C053-115B639350CC}"/>
              </a:ext>
            </a:extLst>
          </p:cNvPr>
          <p:cNvSpPr txBox="1"/>
          <p:nvPr/>
        </p:nvSpPr>
        <p:spPr>
          <a:xfrm>
            <a:off x="6165518" y="2888487"/>
            <a:ext cx="1103857" cy="769441"/>
          </a:xfrm>
          <a:prstGeom prst="rect">
            <a:avLst/>
          </a:prstGeom>
          <a:noFill/>
        </p:spPr>
        <p:txBody>
          <a:bodyPr wrap="square">
            <a:spAutoFit/>
          </a:bodyPr>
          <a:lstStyle/>
          <a:p>
            <a:r>
              <a:rPr lang="zh-CN" altLang="en-US" sz="4400"/>
              <a:t>信</a:t>
            </a:r>
            <a:endParaRPr lang="en-US" sz="4400"/>
          </a:p>
        </p:txBody>
      </p:sp>
      <p:pic>
        <p:nvPicPr>
          <p:cNvPr id="5" name="Picture 4">
            <a:extLst>
              <a:ext uri="{FF2B5EF4-FFF2-40B4-BE49-F238E27FC236}">
                <a16:creationId xmlns:a16="http://schemas.microsoft.com/office/drawing/2014/main" id="{06DE6246-6A33-C71F-08EA-057B15650238}"/>
              </a:ext>
            </a:extLst>
          </p:cNvPr>
          <p:cNvPicPr>
            <a:picLocks noChangeAspect="1"/>
          </p:cNvPicPr>
          <p:nvPr/>
        </p:nvPicPr>
        <p:blipFill>
          <a:blip r:embed="rId5"/>
          <a:stretch>
            <a:fillRect/>
          </a:stretch>
        </p:blipFill>
        <p:spPr>
          <a:xfrm>
            <a:off x="6317432" y="49852"/>
            <a:ext cx="757472" cy="707886"/>
          </a:xfrm>
          <a:prstGeom prst="rect">
            <a:avLst/>
          </a:prstGeom>
        </p:spPr>
      </p:pic>
      <p:pic>
        <p:nvPicPr>
          <p:cNvPr id="9" name="Picture 8">
            <a:extLst>
              <a:ext uri="{FF2B5EF4-FFF2-40B4-BE49-F238E27FC236}">
                <a16:creationId xmlns:a16="http://schemas.microsoft.com/office/drawing/2014/main" id="{D2C5784E-82A1-D4F2-ED7F-E245F2F7FAF0}"/>
              </a:ext>
            </a:extLst>
          </p:cNvPr>
          <p:cNvPicPr>
            <a:picLocks noChangeAspect="1"/>
          </p:cNvPicPr>
          <p:nvPr/>
        </p:nvPicPr>
        <p:blipFill>
          <a:blip r:embed="rId6"/>
          <a:stretch>
            <a:fillRect/>
          </a:stretch>
        </p:blipFill>
        <p:spPr>
          <a:xfrm>
            <a:off x="5333141" y="50238"/>
            <a:ext cx="1002378" cy="707234"/>
          </a:xfrm>
          <a:prstGeom prst="rect">
            <a:avLst/>
          </a:prstGeom>
        </p:spPr>
      </p:pic>
      <p:sp>
        <p:nvSpPr>
          <p:cNvPr id="7" name="TextBox 6">
            <a:extLst>
              <a:ext uri="{FF2B5EF4-FFF2-40B4-BE49-F238E27FC236}">
                <a16:creationId xmlns:a16="http://schemas.microsoft.com/office/drawing/2014/main" id="{706EE2E0-0DFC-F799-7228-DB3BCC8D4DC7}"/>
              </a:ext>
            </a:extLst>
          </p:cNvPr>
          <p:cNvSpPr txBox="1"/>
          <p:nvPr/>
        </p:nvSpPr>
        <p:spPr>
          <a:xfrm>
            <a:off x="251791" y="2091605"/>
            <a:ext cx="1107996" cy="369332"/>
          </a:xfrm>
          <a:prstGeom prst="rect">
            <a:avLst/>
          </a:prstGeom>
          <a:noFill/>
        </p:spPr>
        <p:txBody>
          <a:bodyPr wrap="none" rtlCol="0">
            <a:spAutoFit/>
          </a:bodyPr>
          <a:lstStyle/>
          <a:p>
            <a:r>
              <a:rPr lang="en-US" sz="1800"/>
              <a:t>旧约的人</a:t>
            </a:r>
          </a:p>
        </p:txBody>
      </p:sp>
      <p:sp>
        <p:nvSpPr>
          <p:cNvPr id="10" name="TextBox 9">
            <a:extLst>
              <a:ext uri="{FF2B5EF4-FFF2-40B4-BE49-F238E27FC236}">
                <a16:creationId xmlns:a16="http://schemas.microsoft.com/office/drawing/2014/main" id="{28468D1F-75C5-6964-5682-B3538FF94E4F}"/>
              </a:ext>
            </a:extLst>
          </p:cNvPr>
          <p:cNvSpPr txBox="1"/>
          <p:nvPr/>
        </p:nvSpPr>
        <p:spPr>
          <a:xfrm>
            <a:off x="7741041" y="2091605"/>
            <a:ext cx="1107996" cy="369332"/>
          </a:xfrm>
          <a:prstGeom prst="rect">
            <a:avLst/>
          </a:prstGeom>
          <a:noFill/>
        </p:spPr>
        <p:txBody>
          <a:bodyPr wrap="none" rtlCol="0">
            <a:spAutoFit/>
          </a:bodyPr>
          <a:lstStyle/>
          <a:p>
            <a:r>
              <a:rPr lang="en-US" sz="1800"/>
              <a:t>新约的人</a:t>
            </a:r>
          </a:p>
        </p:txBody>
      </p:sp>
    </p:spTree>
    <p:extLst>
      <p:ext uri="{BB962C8B-B14F-4D97-AF65-F5344CB8AC3E}">
        <p14:creationId xmlns:p14="http://schemas.microsoft.com/office/powerpoint/2010/main" val="39422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4" grpId="0" animBg="1"/>
      <p:bldP spid="18" grpId="0"/>
      <p:bldP spid="11"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Google Shape;285;p46">
            <a:extLst>
              <a:ext uri="{FF2B5EF4-FFF2-40B4-BE49-F238E27FC236}">
                <a16:creationId xmlns:a16="http://schemas.microsoft.com/office/drawing/2014/main" id="{570BAC1A-D1BD-2FF0-CD79-A1E662E7B390}"/>
              </a:ext>
            </a:extLst>
          </p:cNvPr>
          <p:cNvSpPr txBox="1">
            <a:spLocks noGrp="1"/>
          </p:cNvSpPr>
          <p:nvPr>
            <p:ph type="title"/>
          </p:nvPr>
        </p:nvSpPr>
        <p:spPr>
          <a:xfrm>
            <a:off x="169682" y="42502"/>
            <a:ext cx="9309368" cy="841800"/>
          </a:xfrm>
          <a:prstGeom prst="rect">
            <a:avLst/>
          </a:prstGeom>
        </p:spPr>
        <p:txBody>
          <a:bodyPr spcFirstLastPara="1" wrap="square" lIns="91425" tIns="91425" rIns="91425" bIns="91425" anchor="t" anchorCtr="0">
            <a:noAutofit/>
          </a:bodyPr>
          <a:lstStyle/>
          <a:p>
            <a:r>
              <a:rPr lang="zh-CN" altLang="en-US" sz="2800" b="1"/>
              <a:t>神与亚伯拉罕</a:t>
            </a:r>
            <a:r>
              <a:rPr lang="zh-CN" altLang="en-US" sz="2800" b="1">
                <a:highlight>
                  <a:srgbClr val="FFFF00"/>
                </a:highlight>
              </a:rPr>
              <a:t>和</a:t>
            </a:r>
            <a:r>
              <a:rPr lang="zh-CN" altLang="en-US" sz="2800" b="1"/>
              <a:t>他的后裔</a:t>
            </a:r>
            <a:r>
              <a:rPr lang="en-US" altLang="zh-CN" sz="2800" b="1"/>
              <a:t>(</a:t>
            </a:r>
            <a:r>
              <a:rPr lang="zh-CN" altLang="en-US" sz="2800" b="1"/>
              <a:t>基督与我们）立约 </a:t>
            </a:r>
            <a:r>
              <a:rPr lang="zh-CN" altLang="en-US" sz="1100" b="1"/>
              <a:t>（创</a:t>
            </a:r>
            <a:r>
              <a:rPr lang="en-US" altLang="zh-CN" sz="1100" b="1"/>
              <a:t>17:7-9</a:t>
            </a:r>
            <a:r>
              <a:rPr lang="zh-CN" altLang="en-US" sz="1100" b="1"/>
              <a:t>、加</a:t>
            </a:r>
            <a:r>
              <a:rPr lang="en-US" altLang="zh-CN" sz="1100" b="1"/>
              <a:t>3:16</a:t>
            </a:r>
            <a:r>
              <a:rPr lang="zh-CN" altLang="en-US" sz="1100" b="1"/>
              <a:t>） </a:t>
            </a:r>
            <a:endParaRPr sz="1400" b="1"/>
          </a:p>
        </p:txBody>
      </p:sp>
      <p:sp>
        <p:nvSpPr>
          <p:cNvPr id="3" name="Google Shape;287;p46">
            <a:extLst>
              <a:ext uri="{FF2B5EF4-FFF2-40B4-BE49-F238E27FC236}">
                <a16:creationId xmlns:a16="http://schemas.microsoft.com/office/drawing/2014/main" id="{F8C38E77-B138-EE31-5EC9-68DCFDB5D1ED}"/>
              </a:ext>
            </a:extLst>
          </p:cNvPr>
          <p:cNvSpPr txBox="1">
            <a:spLocks noGrp="1"/>
          </p:cNvSpPr>
          <p:nvPr>
            <p:ph type="subTitle" idx="1"/>
          </p:nvPr>
        </p:nvSpPr>
        <p:spPr>
          <a:xfrm>
            <a:off x="1103360" y="816528"/>
            <a:ext cx="7317732"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made a covenant with </a:t>
            </a:r>
            <a:r>
              <a:rPr lang="en-SG" b="1">
                <a:highlight>
                  <a:srgbClr val="FFFF00"/>
                </a:highlight>
              </a:rPr>
              <a:t>BOTH</a:t>
            </a:r>
            <a:r>
              <a:rPr lang="zh-CN" altLang="en-US"/>
              <a:t> </a:t>
            </a:r>
            <a:r>
              <a:rPr lang="en-SG"/>
              <a:t>Abraham and the offspring</a:t>
            </a:r>
            <a:r>
              <a:rPr lang="zh-CN" altLang="en-US"/>
              <a:t> </a:t>
            </a:r>
            <a:r>
              <a:rPr lang="en-US" altLang="zh-CN"/>
              <a:t>(christ) and us (offspring)</a:t>
            </a:r>
            <a:endParaRPr lang="en-SG"/>
          </a:p>
        </p:txBody>
      </p:sp>
      <p:pic>
        <p:nvPicPr>
          <p:cNvPr id="7" name="Picture 6">
            <a:extLst>
              <a:ext uri="{FF2B5EF4-FFF2-40B4-BE49-F238E27FC236}">
                <a16:creationId xmlns:a16="http://schemas.microsoft.com/office/drawing/2014/main" id="{3031D92F-254E-0E8C-01DD-C0E60890C8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37" y="1658329"/>
            <a:ext cx="2156274" cy="2156274"/>
          </a:xfrm>
          <a:prstGeom prst="rect">
            <a:avLst/>
          </a:prstGeom>
          <a:noFill/>
          <a:ln>
            <a:noFill/>
          </a:ln>
        </p:spPr>
      </p:pic>
      <p:sp>
        <p:nvSpPr>
          <p:cNvPr id="8" name="TextBox 7">
            <a:extLst>
              <a:ext uri="{FF2B5EF4-FFF2-40B4-BE49-F238E27FC236}">
                <a16:creationId xmlns:a16="http://schemas.microsoft.com/office/drawing/2014/main" id="{FD86EFF1-A230-C1B0-B154-523D15BE6AFD}"/>
              </a:ext>
            </a:extLst>
          </p:cNvPr>
          <p:cNvSpPr txBox="1"/>
          <p:nvPr/>
        </p:nvSpPr>
        <p:spPr>
          <a:xfrm>
            <a:off x="1003698" y="3958870"/>
            <a:ext cx="1517904" cy="738664"/>
          </a:xfrm>
          <a:prstGeom prst="rect">
            <a:avLst/>
          </a:prstGeom>
          <a:noFill/>
        </p:spPr>
        <p:txBody>
          <a:bodyPr wrap="square">
            <a:spAutoFit/>
          </a:bodyPr>
          <a:lstStyle/>
          <a:p>
            <a:r>
              <a:rPr lang="zh-CN" altLang="en-US" sz="2800"/>
              <a:t>那后裔</a:t>
            </a:r>
            <a:endParaRPr lang="en-US" altLang="zh-CN" sz="2800"/>
          </a:p>
          <a:p>
            <a:r>
              <a:rPr lang="en-US" altLang="zh-CN"/>
              <a:t> the offspring</a:t>
            </a:r>
            <a:endParaRPr lang="en-US"/>
          </a:p>
        </p:txBody>
      </p:sp>
      <p:pic>
        <p:nvPicPr>
          <p:cNvPr id="9" name="Picture 8">
            <a:extLst>
              <a:ext uri="{FF2B5EF4-FFF2-40B4-BE49-F238E27FC236}">
                <a16:creationId xmlns:a16="http://schemas.microsoft.com/office/drawing/2014/main" id="{DC82E52A-E916-FB1D-0A8F-E18D59262BA1}"/>
              </a:ext>
            </a:extLst>
          </p:cNvPr>
          <p:cNvPicPr>
            <a:picLocks noChangeAspect="1"/>
          </p:cNvPicPr>
          <p:nvPr/>
        </p:nvPicPr>
        <p:blipFill>
          <a:blip r:embed="rId4"/>
          <a:stretch>
            <a:fillRect/>
          </a:stretch>
        </p:blipFill>
        <p:spPr>
          <a:xfrm>
            <a:off x="3364396" y="1658328"/>
            <a:ext cx="2156274" cy="2156274"/>
          </a:xfrm>
          <a:prstGeom prst="rect">
            <a:avLst/>
          </a:prstGeom>
        </p:spPr>
      </p:pic>
      <p:sp>
        <p:nvSpPr>
          <p:cNvPr id="10" name="TextBox 9">
            <a:extLst>
              <a:ext uri="{FF2B5EF4-FFF2-40B4-BE49-F238E27FC236}">
                <a16:creationId xmlns:a16="http://schemas.microsoft.com/office/drawing/2014/main" id="{C6ED42EB-6B35-5C79-1322-93DF62A87A05}"/>
              </a:ext>
            </a:extLst>
          </p:cNvPr>
          <p:cNvSpPr txBox="1"/>
          <p:nvPr/>
        </p:nvSpPr>
        <p:spPr>
          <a:xfrm>
            <a:off x="3026435" y="3958870"/>
            <a:ext cx="2735407" cy="738664"/>
          </a:xfrm>
          <a:prstGeom prst="rect">
            <a:avLst/>
          </a:prstGeom>
          <a:noFill/>
        </p:spPr>
        <p:txBody>
          <a:bodyPr wrap="square">
            <a:spAutoFit/>
          </a:bodyPr>
          <a:lstStyle/>
          <a:p>
            <a:pPr algn="ctr"/>
            <a:r>
              <a:rPr lang="zh-CN" altLang="en-US" sz="2800"/>
              <a:t>万国蒙福</a:t>
            </a:r>
            <a:r>
              <a:rPr lang="en-US" altLang="zh-CN"/>
              <a:t> </a:t>
            </a:r>
          </a:p>
          <a:p>
            <a:pPr algn="ctr"/>
            <a:r>
              <a:rPr lang="en-US" altLang="zh-CN"/>
              <a:t>All nations blessed</a:t>
            </a:r>
            <a:endParaRPr lang="en-US"/>
          </a:p>
        </p:txBody>
      </p:sp>
      <p:pic>
        <p:nvPicPr>
          <p:cNvPr id="11" name="Picture 10">
            <a:extLst>
              <a:ext uri="{FF2B5EF4-FFF2-40B4-BE49-F238E27FC236}">
                <a16:creationId xmlns:a16="http://schemas.microsoft.com/office/drawing/2014/main" id="{6351C39F-5AD4-5937-32DA-C7998412A7DD}"/>
              </a:ext>
            </a:extLst>
          </p:cNvPr>
          <p:cNvPicPr>
            <a:picLocks noChangeAspect="1"/>
          </p:cNvPicPr>
          <p:nvPr/>
        </p:nvPicPr>
        <p:blipFill>
          <a:blip r:embed="rId5"/>
          <a:stretch>
            <a:fillRect/>
          </a:stretch>
        </p:blipFill>
        <p:spPr>
          <a:xfrm>
            <a:off x="826406" y="1673334"/>
            <a:ext cx="936244" cy="519423"/>
          </a:xfrm>
          <a:prstGeom prst="rect">
            <a:avLst/>
          </a:prstGeom>
        </p:spPr>
      </p:pic>
      <p:pic>
        <p:nvPicPr>
          <p:cNvPr id="13" name="Picture 12">
            <a:extLst>
              <a:ext uri="{FF2B5EF4-FFF2-40B4-BE49-F238E27FC236}">
                <a16:creationId xmlns:a16="http://schemas.microsoft.com/office/drawing/2014/main" id="{1919E19B-01DA-029C-CDAC-D3D1A678C23A}"/>
              </a:ext>
            </a:extLst>
          </p:cNvPr>
          <p:cNvPicPr>
            <a:picLocks noChangeAspect="1"/>
          </p:cNvPicPr>
          <p:nvPr/>
        </p:nvPicPr>
        <p:blipFill rotWithShape="1">
          <a:blip r:embed="rId6"/>
          <a:srcRect l="8257" t="14391" r="9369" b="20983"/>
          <a:stretch/>
        </p:blipFill>
        <p:spPr>
          <a:xfrm>
            <a:off x="3364396" y="3312717"/>
            <a:ext cx="802197" cy="501885"/>
          </a:xfrm>
          <a:prstGeom prst="rect">
            <a:avLst/>
          </a:prstGeom>
        </p:spPr>
      </p:pic>
      <p:pic>
        <p:nvPicPr>
          <p:cNvPr id="14" name="Picture 13">
            <a:extLst>
              <a:ext uri="{FF2B5EF4-FFF2-40B4-BE49-F238E27FC236}">
                <a16:creationId xmlns:a16="http://schemas.microsoft.com/office/drawing/2014/main" id="{0E7E2859-4F80-5B81-C0FA-4DBF28B798B7}"/>
              </a:ext>
            </a:extLst>
          </p:cNvPr>
          <p:cNvPicPr>
            <a:picLocks noChangeAspect="1"/>
          </p:cNvPicPr>
          <p:nvPr/>
        </p:nvPicPr>
        <p:blipFill rotWithShape="1">
          <a:blip r:embed="rId6"/>
          <a:srcRect l="8257" t="14391" r="9369" b="20983"/>
          <a:stretch/>
        </p:blipFill>
        <p:spPr>
          <a:xfrm>
            <a:off x="4144787" y="3312716"/>
            <a:ext cx="802197" cy="501885"/>
          </a:xfrm>
          <a:prstGeom prst="rect">
            <a:avLst/>
          </a:prstGeom>
        </p:spPr>
      </p:pic>
      <p:pic>
        <p:nvPicPr>
          <p:cNvPr id="15" name="Picture 14">
            <a:extLst>
              <a:ext uri="{FF2B5EF4-FFF2-40B4-BE49-F238E27FC236}">
                <a16:creationId xmlns:a16="http://schemas.microsoft.com/office/drawing/2014/main" id="{24D57A8F-7A5E-46E6-1EBA-68BD0600C395}"/>
              </a:ext>
            </a:extLst>
          </p:cNvPr>
          <p:cNvPicPr>
            <a:picLocks noChangeAspect="1"/>
          </p:cNvPicPr>
          <p:nvPr/>
        </p:nvPicPr>
        <p:blipFill rotWithShape="1">
          <a:blip r:embed="rId6"/>
          <a:srcRect l="8257" t="14391" r="9369" b="20983"/>
          <a:stretch/>
        </p:blipFill>
        <p:spPr>
          <a:xfrm>
            <a:off x="4717452" y="3312715"/>
            <a:ext cx="802197" cy="501885"/>
          </a:xfrm>
          <a:prstGeom prst="rect">
            <a:avLst/>
          </a:prstGeom>
        </p:spPr>
      </p:pic>
      <p:pic>
        <p:nvPicPr>
          <p:cNvPr id="12" name="Picture 11" descr="A person standing in front of a cross&#10;&#10;Description automatically generated">
            <a:extLst>
              <a:ext uri="{FF2B5EF4-FFF2-40B4-BE49-F238E27FC236}">
                <a16:creationId xmlns:a16="http://schemas.microsoft.com/office/drawing/2014/main" id="{94AE6EB0-3D51-B82C-A361-13BB524F6A74}"/>
              </a:ext>
            </a:extLst>
          </p:cNvPr>
          <p:cNvPicPr>
            <a:picLocks noChangeAspect="1"/>
          </p:cNvPicPr>
          <p:nvPr/>
        </p:nvPicPr>
        <p:blipFill>
          <a:blip r:embed="rId7"/>
          <a:stretch>
            <a:fillRect/>
          </a:stretch>
        </p:blipFill>
        <p:spPr>
          <a:xfrm>
            <a:off x="6104821" y="1565966"/>
            <a:ext cx="2156274" cy="2156274"/>
          </a:xfrm>
          <a:prstGeom prst="rect">
            <a:avLst/>
          </a:prstGeom>
        </p:spPr>
      </p:pic>
      <p:sp>
        <p:nvSpPr>
          <p:cNvPr id="16" name="TextBox 15">
            <a:extLst>
              <a:ext uri="{FF2B5EF4-FFF2-40B4-BE49-F238E27FC236}">
                <a16:creationId xmlns:a16="http://schemas.microsoft.com/office/drawing/2014/main" id="{857FBFF8-CB69-CCC5-6616-80633D84515F}"/>
              </a:ext>
            </a:extLst>
          </p:cNvPr>
          <p:cNvSpPr txBox="1"/>
          <p:nvPr/>
        </p:nvSpPr>
        <p:spPr>
          <a:xfrm>
            <a:off x="6211552" y="3927015"/>
            <a:ext cx="2672526" cy="738664"/>
          </a:xfrm>
          <a:prstGeom prst="rect">
            <a:avLst/>
          </a:prstGeom>
          <a:noFill/>
        </p:spPr>
        <p:txBody>
          <a:bodyPr wrap="none" rtlCol="0">
            <a:spAutoFit/>
          </a:bodyPr>
          <a:lstStyle/>
          <a:p>
            <a:r>
              <a:rPr lang="zh-CN" altLang="en-US" sz="2800"/>
              <a:t>万国</a:t>
            </a:r>
            <a:r>
              <a:rPr lang="en-US" sz="2800"/>
              <a:t>因信称义</a:t>
            </a:r>
            <a:r>
              <a:rPr lang="zh-CN" altLang="en-US"/>
              <a:t> </a:t>
            </a:r>
            <a:endParaRPr lang="en-US" altLang="zh-CN"/>
          </a:p>
          <a:p>
            <a:r>
              <a:rPr lang="en-US" altLang="zh-CN"/>
              <a:t>justification by faith</a:t>
            </a:r>
            <a:r>
              <a:rPr lang="zh-CN" altLang="en-US"/>
              <a:t> </a:t>
            </a:r>
            <a:r>
              <a:rPr lang="en-US" altLang="zh-CN"/>
              <a:t>(all nations)</a:t>
            </a:r>
            <a:endParaRPr lang="en-US"/>
          </a:p>
        </p:txBody>
      </p:sp>
      <p:sp>
        <p:nvSpPr>
          <p:cNvPr id="17" name="TextBox 16">
            <a:extLst>
              <a:ext uri="{FF2B5EF4-FFF2-40B4-BE49-F238E27FC236}">
                <a16:creationId xmlns:a16="http://schemas.microsoft.com/office/drawing/2014/main" id="{B4EC5BD2-8F4A-3ACF-5AC4-8D87916305D4}"/>
              </a:ext>
            </a:extLst>
          </p:cNvPr>
          <p:cNvSpPr txBox="1"/>
          <p:nvPr/>
        </p:nvSpPr>
        <p:spPr>
          <a:xfrm>
            <a:off x="6211552" y="1598684"/>
            <a:ext cx="1946367" cy="461665"/>
          </a:xfrm>
          <a:prstGeom prst="rect">
            <a:avLst/>
          </a:prstGeom>
          <a:solidFill>
            <a:schemeClr val="tx2">
              <a:lumMod val="40000"/>
              <a:lumOff val="60000"/>
            </a:schemeClr>
          </a:solidFill>
        </p:spPr>
        <p:txBody>
          <a:bodyPr wrap="none" rtlCol="0">
            <a:spAutoFit/>
          </a:bodyPr>
          <a:lstStyle/>
          <a:p>
            <a:r>
              <a:rPr lang="en-US" sz="2400"/>
              <a:t>福音</a:t>
            </a:r>
            <a:r>
              <a:rPr lang="zh-CN" altLang="en-US" sz="2400"/>
              <a:t> </a:t>
            </a:r>
            <a:r>
              <a:rPr lang="en-US" altLang="zh-CN" sz="2400"/>
              <a:t>Gospel </a:t>
            </a:r>
            <a:endParaRPr lang="en-US" sz="2400"/>
          </a:p>
        </p:txBody>
      </p:sp>
    </p:spTree>
    <p:extLst>
      <p:ext uri="{BB962C8B-B14F-4D97-AF65-F5344CB8AC3E}">
        <p14:creationId xmlns:p14="http://schemas.microsoft.com/office/powerpoint/2010/main" val="16276611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331202-B876-6EC0-6E79-BFA83107F8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4752" y="947036"/>
            <a:ext cx="685301" cy="1094992"/>
          </a:xfrm>
          <a:prstGeom prst="rect">
            <a:avLst/>
          </a:prstGeom>
          <a:noFill/>
          <a:ln>
            <a:noFill/>
          </a:ln>
        </p:spPr>
      </p:pic>
      <p:pic>
        <p:nvPicPr>
          <p:cNvPr id="3" name="Picture 2" descr="A knife on a black block&#10;&#10;Description automatically generated">
            <a:extLst>
              <a:ext uri="{FF2B5EF4-FFF2-40B4-BE49-F238E27FC236}">
                <a16:creationId xmlns:a16="http://schemas.microsoft.com/office/drawing/2014/main" id="{76910FEE-696F-9848-C41E-A0CE744EE074}"/>
              </a:ext>
            </a:extLst>
          </p:cNvPr>
          <p:cNvPicPr>
            <a:picLocks noChangeAspect="1"/>
          </p:cNvPicPr>
          <p:nvPr/>
        </p:nvPicPr>
        <p:blipFill>
          <a:blip r:embed="rId3"/>
          <a:stretch>
            <a:fillRect/>
          </a:stretch>
        </p:blipFill>
        <p:spPr>
          <a:xfrm>
            <a:off x="6160223" y="36264"/>
            <a:ext cx="2895600" cy="2540000"/>
          </a:xfrm>
          <a:prstGeom prst="rect">
            <a:avLst/>
          </a:prstGeom>
        </p:spPr>
      </p:pic>
      <p:sp>
        <p:nvSpPr>
          <p:cNvPr id="4" name="TextBox 3">
            <a:extLst>
              <a:ext uri="{FF2B5EF4-FFF2-40B4-BE49-F238E27FC236}">
                <a16:creationId xmlns:a16="http://schemas.microsoft.com/office/drawing/2014/main" id="{FD9E02AF-0404-7B55-D777-2F3D7684339A}"/>
              </a:ext>
            </a:extLst>
          </p:cNvPr>
          <p:cNvSpPr txBox="1"/>
          <p:nvPr/>
        </p:nvSpPr>
        <p:spPr>
          <a:xfrm>
            <a:off x="7730521" y="1494532"/>
            <a:ext cx="334537" cy="1077218"/>
          </a:xfrm>
          <a:prstGeom prst="rect">
            <a:avLst/>
          </a:prstGeom>
          <a:noFill/>
        </p:spPr>
        <p:txBody>
          <a:bodyPr wrap="square">
            <a:spAutoFit/>
          </a:bodyPr>
          <a:lstStyle/>
          <a:p>
            <a:r>
              <a:rPr lang="zh-CN" altLang="en-US" sz="3200"/>
              <a:t>割礼</a:t>
            </a:r>
            <a:endParaRPr lang="en-US" sz="3200"/>
          </a:p>
        </p:txBody>
      </p:sp>
      <p:sp>
        <p:nvSpPr>
          <p:cNvPr id="6" name="TextBox 5">
            <a:extLst>
              <a:ext uri="{FF2B5EF4-FFF2-40B4-BE49-F238E27FC236}">
                <a16:creationId xmlns:a16="http://schemas.microsoft.com/office/drawing/2014/main" id="{5DEF2BA3-6FE9-119C-A9A8-F9D72E235B76}"/>
              </a:ext>
            </a:extLst>
          </p:cNvPr>
          <p:cNvSpPr txBox="1"/>
          <p:nvPr/>
        </p:nvSpPr>
        <p:spPr>
          <a:xfrm>
            <a:off x="595224" y="3734949"/>
            <a:ext cx="7953552" cy="1015663"/>
          </a:xfrm>
          <a:prstGeom prst="rect">
            <a:avLst/>
          </a:prstGeom>
          <a:noFill/>
        </p:spPr>
        <p:txBody>
          <a:bodyPr wrap="square">
            <a:spAutoFit/>
          </a:bodyPr>
          <a:lstStyle/>
          <a:p>
            <a:r>
              <a:rPr lang="zh-CN" altLang="en-US" sz="1800" b="1">
                <a:solidFill>
                  <a:srgbClr val="2D2C24"/>
                </a:solidFill>
                <a:latin typeface="Open Sans" panose="020F0502020204030204" pitchFamily="34" charset="0"/>
              </a:rPr>
              <a:t>割礼记号</a:t>
            </a:r>
            <a:r>
              <a:rPr lang="zh-CN" altLang="en-US" sz="1800" b="1" i="0">
                <a:solidFill>
                  <a:srgbClr val="2D2C24"/>
                </a:solidFill>
                <a:effectLst/>
                <a:latin typeface="Open Sans" panose="020F0502020204030204" pitchFamily="34" charset="0"/>
              </a:rPr>
              <a:t>订立约。这与</a:t>
            </a:r>
            <a:r>
              <a:rPr lang="zh-CN" altLang="en-US" sz="1800" b="1" i="0">
                <a:solidFill>
                  <a:srgbClr val="2D2C24"/>
                </a:solidFill>
                <a:effectLst/>
                <a:highlight>
                  <a:srgbClr val="FFFF00"/>
                </a:highlight>
                <a:latin typeface="Open Sans" panose="020F0502020204030204" pitchFamily="34" charset="0"/>
              </a:rPr>
              <a:t>立约</a:t>
            </a:r>
            <a:r>
              <a:rPr lang="zh-CN" altLang="en-US" sz="1800" b="1" i="0">
                <a:solidFill>
                  <a:srgbClr val="FF0000"/>
                </a:solidFill>
                <a:effectLst/>
                <a:highlight>
                  <a:srgbClr val="FFFF00"/>
                </a:highlight>
                <a:latin typeface="Open Sans" panose="020F0502020204030204" pitchFamily="34" charset="0"/>
              </a:rPr>
              <a:t>切割</a:t>
            </a:r>
            <a:r>
              <a:rPr lang="zh-CN" altLang="en-US" sz="1800" b="1" i="0">
                <a:solidFill>
                  <a:srgbClr val="2D2C24"/>
                </a:solidFill>
                <a:effectLst/>
                <a:latin typeface="Open Sans" panose="020F0502020204030204" pitchFamily="34" charset="0"/>
              </a:rPr>
              <a:t>动物的肉有关，这是契约仪式的一部分。</a:t>
            </a:r>
            <a:endParaRPr lang="en-SG" sz="1800" b="1" i="0">
              <a:solidFill>
                <a:srgbClr val="2D2C24"/>
              </a:solidFill>
              <a:effectLst/>
              <a:latin typeface="Open Sans" panose="020F0502020204030204" pitchFamily="34" charset="0"/>
            </a:endParaRPr>
          </a:p>
          <a:p>
            <a:endParaRPr lang="en-SG">
              <a:solidFill>
                <a:srgbClr val="2D2C24"/>
              </a:solidFill>
              <a:latin typeface="Open Sans" panose="020F0502020204030204" pitchFamily="34" charset="0"/>
            </a:endParaRPr>
          </a:p>
          <a:p>
            <a:r>
              <a:rPr lang="en-SG" b="0" i="0">
                <a:solidFill>
                  <a:srgbClr val="2D2C24"/>
                </a:solidFill>
                <a:effectLst/>
                <a:latin typeface="Open Sans" panose="020F0502020204030204" pitchFamily="34" charset="0"/>
              </a:rPr>
              <a:t>Circumcision </a:t>
            </a:r>
            <a:r>
              <a:rPr lang="en-SG" b="1" i="0">
                <a:solidFill>
                  <a:srgbClr val="2D2C24"/>
                </a:solidFill>
                <a:effectLst/>
                <a:highlight>
                  <a:srgbClr val="FFFF00"/>
                </a:highlight>
                <a:latin typeface="Open Sans" panose="020F0502020204030204" pitchFamily="34" charset="0"/>
              </a:rPr>
              <a:t>signifies</a:t>
            </a:r>
            <a:r>
              <a:rPr lang="en-SG" b="0" i="0">
                <a:solidFill>
                  <a:srgbClr val="2D2C24"/>
                </a:solidFill>
                <a:effectLst/>
                <a:latin typeface="Open Sans" panose="020F0502020204030204" pitchFamily="34" charset="0"/>
              </a:rPr>
              <a:t> </a:t>
            </a:r>
            <a:r>
              <a:rPr lang="en-SG" b="1" i="0">
                <a:solidFill>
                  <a:srgbClr val="FF0000"/>
                </a:solidFill>
                <a:effectLst/>
                <a:highlight>
                  <a:srgbClr val="FFFF00"/>
                </a:highlight>
                <a:latin typeface="Open Sans" panose="020F0502020204030204" pitchFamily="34" charset="0"/>
              </a:rPr>
              <a:t>to cut </a:t>
            </a:r>
            <a:r>
              <a:rPr lang="en-SG" b="0" i="0">
                <a:solidFill>
                  <a:srgbClr val="2D2C24"/>
                </a:solidFill>
                <a:effectLst/>
                <a:highlight>
                  <a:srgbClr val="FFFF00"/>
                </a:highlight>
                <a:latin typeface="Open Sans" panose="020F0502020204030204" pitchFamily="34" charset="0"/>
              </a:rPr>
              <a:t>a covenant</a:t>
            </a:r>
            <a:r>
              <a:rPr lang="en-SG" b="0" i="0">
                <a:solidFill>
                  <a:srgbClr val="2D2C24"/>
                </a:solidFill>
                <a:effectLst/>
                <a:latin typeface="Open Sans" panose="020F0502020204030204" pitchFamily="34" charset="0"/>
              </a:rPr>
              <a:t>. </a:t>
            </a:r>
            <a:r>
              <a:rPr lang="en-SG" b="0" i="0">
                <a:solidFill>
                  <a:srgbClr val="2D2C24"/>
                </a:solidFill>
                <a:effectLst/>
                <a:latin typeface="Open Sans" panose="020B0606030504020204" pitchFamily="34" charset="0"/>
              </a:rPr>
              <a:t>That has to do with cutting the flesh of an animal that was a part of covenant ceremony.</a:t>
            </a:r>
            <a:endParaRPr lang="en-US"/>
          </a:p>
        </p:txBody>
      </p:sp>
      <p:pic>
        <p:nvPicPr>
          <p:cNvPr id="8" name="Picture 7">
            <a:extLst>
              <a:ext uri="{FF2B5EF4-FFF2-40B4-BE49-F238E27FC236}">
                <a16:creationId xmlns:a16="http://schemas.microsoft.com/office/drawing/2014/main" id="{514C93BF-C3BE-2F9F-6D38-043D58ED784F}"/>
              </a:ext>
            </a:extLst>
          </p:cNvPr>
          <p:cNvPicPr>
            <a:picLocks noChangeAspect="1"/>
          </p:cNvPicPr>
          <p:nvPr/>
        </p:nvPicPr>
        <p:blipFill rotWithShape="1">
          <a:blip r:embed="rId4"/>
          <a:srcRect b="19524"/>
          <a:stretch/>
        </p:blipFill>
        <p:spPr>
          <a:xfrm>
            <a:off x="90405" y="36264"/>
            <a:ext cx="4628338" cy="2535485"/>
          </a:xfrm>
          <a:prstGeom prst="rect">
            <a:avLst/>
          </a:prstGeom>
        </p:spPr>
      </p:pic>
      <p:sp>
        <p:nvSpPr>
          <p:cNvPr id="11" name="TextBox 10">
            <a:extLst>
              <a:ext uri="{FF2B5EF4-FFF2-40B4-BE49-F238E27FC236}">
                <a16:creationId xmlns:a16="http://schemas.microsoft.com/office/drawing/2014/main" id="{72D433CB-6717-2BD1-A332-F84B79E6F226}"/>
              </a:ext>
            </a:extLst>
          </p:cNvPr>
          <p:cNvSpPr txBox="1"/>
          <p:nvPr/>
        </p:nvSpPr>
        <p:spPr>
          <a:xfrm>
            <a:off x="1015171" y="2818516"/>
            <a:ext cx="2438400" cy="307777"/>
          </a:xfrm>
          <a:prstGeom prst="rect">
            <a:avLst/>
          </a:prstGeom>
          <a:noFill/>
        </p:spPr>
        <p:txBody>
          <a:bodyPr wrap="square" rtlCol="0">
            <a:spAutoFit/>
          </a:bodyPr>
          <a:lstStyle/>
          <a:p>
            <a:r>
              <a:rPr lang="en-US"/>
              <a:t>创</a:t>
            </a:r>
            <a:r>
              <a:rPr lang="en-US" altLang="zh-CN"/>
              <a:t>15:12-21</a:t>
            </a:r>
            <a:r>
              <a:rPr lang="zh-CN" altLang="en-US"/>
              <a:t> 、耶</a:t>
            </a:r>
            <a:r>
              <a:rPr lang="en-US" altLang="zh-CN"/>
              <a:t>34:18-20</a:t>
            </a:r>
            <a:r>
              <a:rPr lang="zh-CN" altLang="en-US"/>
              <a:t>*</a:t>
            </a:r>
            <a:endParaRPr lang="en-US"/>
          </a:p>
        </p:txBody>
      </p:sp>
    </p:spTree>
    <p:extLst>
      <p:ext uri="{BB962C8B-B14F-4D97-AF65-F5344CB8AC3E}">
        <p14:creationId xmlns:p14="http://schemas.microsoft.com/office/powerpoint/2010/main" val="1972936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C938-B03B-907E-AAE5-972928DDCDB2}"/>
              </a:ext>
            </a:extLst>
          </p:cNvPr>
          <p:cNvSpPr>
            <a:spLocks noGrp="1"/>
          </p:cNvSpPr>
          <p:nvPr>
            <p:ph type="title"/>
          </p:nvPr>
        </p:nvSpPr>
        <p:spPr>
          <a:xfrm>
            <a:off x="177015" y="3524111"/>
            <a:ext cx="8911541" cy="1055807"/>
          </a:xfrm>
        </p:spPr>
        <p:txBody>
          <a:bodyPr/>
          <a:lstStyle/>
          <a:p>
            <a:pPr>
              <a:lnSpc>
                <a:spcPct val="150000"/>
              </a:lnSpc>
            </a:pPr>
            <a:r>
              <a:rPr lang="en-US" sz="2000"/>
              <a:t>罗 4:11  </a:t>
            </a:r>
            <a:r>
              <a:rPr lang="zh-CN" altLang="en-US" sz="2000"/>
              <a:t>并且他受了</a:t>
            </a:r>
            <a:r>
              <a:rPr lang="zh-CN" altLang="en-US" sz="2000">
                <a:highlight>
                  <a:srgbClr val="FFFF00"/>
                </a:highlight>
              </a:rPr>
              <a:t>割礼的记号</a:t>
            </a:r>
            <a:r>
              <a:rPr lang="zh-CN" altLang="en-US" sz="2000"/>
              <a:t>，作他未受割礼的时候</a:t>
            </a:r>
            <a:r>
              <a:rPr lang="zh-CN" altLang="en-US" sz="2000">
                <a:highlight>
                  <a:srgbClr val="00FF00"/>
                </a:highlight>
              </a:rPr>
              <a:t>因信称义的印证</a:t>
            </a:r>
            <a:r>
              <a:rPr lang="zh-CN" altLang="en-US" sz="2000"/>
              <a:t>，叫他作一切未受割礼而信之人的父，使他们也算为义；</a:t>
            </a:r>
            <a:endParaRPr lang="en-US" sz="2000"/>
          </a:p>
        </p:txBody>
      </p:sp>
      <p:sp>
        <p:nvSpPr>
          <p:cNvPr id="9" name="TextBox 8">
            <a:extLst>
              <a:ext uri="{FF2B5EF4-FFF2-40B4-BE49-F238E27FC236}">
                <a16:creationId xmlns:a16="http://schemas.microsoft.com/office/drawing/2014/main" id="{15546140-AB38-9CB5-68A2-73CD3386044A}"/>
              </a:ext>
            </a:extLst>
          </p:cNvPr>
          <p:cNvSpPr txBox="1"/>
          <p:nvPr/>
        </p:nvSpPr>
        <p:spPr>
          <a:xfrm>
            <a:off x="166520" y="4500696"/>
            <a:ext cx="8609883" cy="646331"/>
          </a:xfrm>
          <a:prstGeom prst="rect">
            <a:avLst/>
          </a:prstGeom>
          <a:noFill/>
        </p:spPr>
        <p:txBody>
          <a:bodyPr wrap="square">
            <a:spAutoFit/>
          </a:bodyPr>
          <a:lstStyle/>
          <a:p>
            <a:pPr algn="l"/>
            <a:r>
              <a:rPr lang="en-SG" sz="1200" b="1" i="0" u="sng" strike="noStrike">
                <a:solidFill>
                  <a:srgbClr val="238554"/>
                </a:solidFill>
                <a:effectLst/>
                <a:latin typeface="Helvetica Neue" panose="02000503000000020004" pitchFamily="2" charset="0"/>
                <a:hlinkClick r:id="rId2"/>
              </a:rPr>
              <a:t>Rom 4:11</a:t>
            </a:r>
            <a:r>
              <a:rPr lang="en-SG" sz="1200" b="0" i="0" u="none" strike="noStrike">
                <a:solidFill>
                  <a:srgbClr val="0071EE"/>
                </a:solidFill>
                <a:effectLst/>
                <a:latin typeface="Helvetica Neue" panose="02000503000000020004" pitchFamily="2" charset="0"/>
                <a:hlinkClick r:id="rId2"/>
              </a:rPr>
              <a:t> </a:t>
            </a:r>
            <a:r>
              <a:rPr lang="en-SG" sz="1200" b="0" i="0" u="none" strike="noStrike">
                <a:solidFill>
                  <a:srgbClr val="202638"/>
                </a:solidFill>
                <a:effectLst/>
                <a:latin typeface="Helvetica Neue" panose="02000503000000020004" pitchFamily="2" charset="0"/>
              </a:rPr>
              <a:t> He received the </a:t>
            </a:r>
            <a:r>
              <a:rPr lang="en-SG" sz="1200" b="0" i="0" u="none" strike="noStrike">
                <a:solidFill>
                  <a:srgbClr val="202638"/>
                </a:solidFill>
                <a:effectLst/>
                <a:highlight>
                  <a:srgbClr val="FFFF00"/>
                </a:highlight>
                <a:latin typeface="Helvetica Neue" panose="02000503000000020004" pitchFamily="2" charset="0"/>
              </a:rPr>
              <a:t>sign of circumcision </a:t>
            </a:r>
            <a:r>
              <a:rPr lang="en-SG" sz="1200" b="0" i="0" u="none" strike="noStrike">
                <a:solidFill>
                  <a:srgbClr val="202638"/>
                </a:solidFill>
                <a:effectLst/>
                <a:latin typeface="Helvetica Neue" panose="02000503000000020004" pitchFamily="2" charset="0"/>
              </a:rPr>
              <a:t>as a </a:t>
            </a:r>
            <a:r>
              <a:rPr lang="en-SG" sz="1200" b="0" i="0" u="none" strike="noStrike">
                <a:solidFill>
                  <a:srgbClr val="202638"/>
                </a:solidFill>
                <a:effectLst/>
                <a:highlight>
                  <a:srgbClr val="00FF00"/>
                </a:highlight>
                <a:latin typeface="Helvetica Neue" panose="02000503000000020004" pitchFamily="2" charset="0"/>
              </a:rPr>
              <a:t>seal of the righteousness </a:t>
            </a:r>
            <a:r>
              <a:rPr lang="en-SG" sz="1200" b="0" i="0" u="none" strike="noStrike">
                <a:solidFill>
                  <a:srgbClr val="202638"/>
                </a:solidFill>
                <a:effectLst/>
                <a:latin typeface="Helvetica Neue" panose="02000503000000020004" pitchFamily="2" charset="0"/>
              </a:rPr>
              <a:t>that he had by faith while he was still uncircumcised. The purpose was to make him the father of all who believe without being circumcised, so that righteousness would be counted to them as well,</a:t>
            </a:r>
          </a:p>
        </p:txBody>
      </p:sp>
      <p:pic>
        <p:nvPicPr>
          <p:cNvPr id="3" name="Picture 2" descr="A knife on a black block&#10;&#10;Description automatically generated">
            <a:extLst>
              <a:ext uri="{FF2B5EF4-FFF2-40B4-BE49-F238E27FC236}">
                <a16:creationId xmlns:a16="http://schemas.microsoft.com/office/drawing/2014/main" id="{76910FEE-696F-9848-C41E-A0CE744EE074}"/>
              </a:ext>
            </a:extLst>
          </p:cNvPr>
          <p:cNvPicPr>
            <a:picLocks noChangeAspect="1"/>
          </p:cNvPicPr>
          <p:nvPr/>
        </p:nvPicPr>
        <p:blipFill>
          <a:blip r:embed="rId3"/>
          <a:stretch>
            <a:fillRect/>
          </a:stretch>
        </p:blipFill>
        <p:spPr>
          <a:xfrm>
            <a:off x="6614516" y="0"/>
            <a:ext cx="2401335" cy="1657119"/>
          </a:xfrm>
          <a:prstGeom prst="rect">
            <a:avLst/>
          </a:prstGeom>
        </p:spPr>
      </p:pic>
      <p:sp>
        <p:nvSpPr>
          <p:cNvPr id="4" name="TextBox 3">
            <a:extLst>
              <a:ext uri="{FF2B5EF4-FFF2-40B4-BE49-F238E27FC236}">
                <a16:creationId xmlns:a16="http://schemas.microsoft.com/office/drawing/2014/main" id="{FD9E02AF-0404-7B55-D777-2F3D7684339A}"/>
              </a:ext>
            </a:extLst>
          </p:cNvPr>
          <p:cNvSpPr txBox="1"/>
          <p:nvPr/>
        </p:nvSpPr>
        <p:spPr>
          <a:xfrm>
            <a:off x="7905383" y="924552"/>
            <a:ext cx="334537" cy="830997"/>
          </a:xfrm>
          <a:prstGeom prst="rect">
            <a:avLst/>
          </a:prstGeom>
          <a:noFill/>
        </p:spPr>
        <p:txBody>
          <a:bodyPr wrap="square">
            <a:spAutoFit/>
          </a:bodyPr>
          <a:lstStyle/>
          <a:p>
            <a:r>
              <a:rPr lang="zh-CN" altLang="en-US" sz="2400"/>
              <a:t>割礼</a:t>
            </a:r>
            <a:endParaRPr lang="en-US" sz="2400"/>
          </a:p>
        </p:txBody>
      </p:sp>
      <p:pic>
        <p:nvPicPr>
          <p:cNvPr id="5" name="Picture 4">
            <a:extLst>
              <a:ext uri="{FF2B5EF4-FFF2-40B4-BE49-F238E27FC236}">
                <a16:creationId xmlns:a16="http://schemas.microsoft.com/office/drawing/2014/main" id="{803C83EB-0D6C-F422-025C-8BA83E05A988}"/>
              </a:ext>
            </a:extLst>
          </p:cNvPr>
          <p:cNvPicPr>
            <a:picLocks noChangeAspect="1"/>
          </p:cNvPicPr>
          <p:nvPr/>
        </p:nvPicPr>
        <p:blipFill>
          <a:blip r:embed="rId4"/>
          <a:stretch>
            <a:fillRect/>
          </a:stretch>
        </p:blipFill>
        <p:spPr>
          <a:xfrm rot="16200000">
            <a:off x="526712" y="-450176"/>
            <a:ext cx="1749023" cy="2675251"/>
          </a:xfrm>
          <a:prstGeom prst="rect">
            <a:avLst/>
          </a:prstGeom>
        </p:spPr>
      </p:pic>
      <p:sp>
        <p:nvSpPr>
          <p:cNvPr id="7" name="TextBox 6">
            <a:extLst>
              <a:ext uri="{FF2B5EF4-FFF2-40B4-BE49-F238E27FC236}">
                <a16:creationId xmlns:a16="http://schemas.microsoft.com/office/drawing/2014/main" id="{3F5CC5E0-E4A7-C2FD-416B-3786D395A92E}"/>
              </a:ext>
            </a:extLst>
          </p:cNvPr>
          <p:cNvSpPr txBox="1"/>
          <p:nvPr/>
        </p:nvSpPr>
        <p:spPr>
          <a:xfrm>
            <a:off x="135471" y="1611466"/>
            <a:ext cx="1656772" cy="369332"/>
          </a:xfrm>
          <a:prstGeom prst="rect">
            <a:avLst/>
          </a:prstGeom>
          <a:solidFill>
            <a:schemeClr val="tx2">
              <a:lumMod val="40000"/>
              <a:lumOff val="60000"/>
            </a:schemeClr>
          </a:solidFill>
        </p:spPr>
        <p:txBody>
          <a:bodyPr wrap="square" rtlCol="0">
            <a:spAutoFit/>
          </a:bodyPr>
          <a:lstStyle/>
          <a:p>
            <a:r>
              <a:rPr lang="en-US" sz="1800"/>
              <a:t>福音</a:t>
            </a:r>
            <a:r>
              <a:rPr lang="zh-CN" altLang="en-US" sz="1800"/>
              <a:t> </a:t>
            </a:r>
            <a:r>
              <a:rPr lang="en-US" altLang="zh-CN"/>
              <a:t>Gospel</a:t>
            </a:r>
            <a:r>
              <a:rPr lang="en-US" altLang="zh-CN" sz="1800"/>
              <a:t> </a:t>
            </a:r>
            <a:endParaRPr lang="en-US" sz="1800"/>
          </a:p>
        </p:txBody>
      </p:sp>
      <p:sp>
        <p:nvSpPr>
          <p:cNvPr id="8" name="Right Arrow 7">
            <a:extLst>
              <a:ext uri="{FF2B5EF4-FFF2-40B4-BE49-F238E27FC236}">
                <a16:creationId xmlns:a16="http://schemas.microsoft.com/office/drawing/2014/main" id="{06807916-888B-BB4F-75E5-BE61C798F9FE}"/>
              </a:ext>
            </a:extLst>
          </p:cNvPr>
          <p:cNvSpPr/>
          <p:nvPr/>
        </p:nvSpPr>
        <p:spPr>
          <a:xfrm>
            <a:off x="2599208" y="514035"/>
            <a:ext cx="837502" cy="9792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信</a:t>
            </a:r>
            <a:endParaRPr lang="en-US" sz="1100">
              <a:solidFill>
                <a:schemeClr val="tx1"/>
              </a:solidFill>
            </a:endParaRPr>
          </a:p>
        </p:txBody>
      </p:sp>
      <p:pic>
        <p:nvPicPr>
          <p:cNvPr id="10" name="Picture 9">
            <a:extLst>
              <a:ext uri="{FF2B5EF4-FFF2-40B4-BE49-F238E27FC236}">
                <a16:creationId xmlns:a16="http://schemas.microsoft.com/office/drawing/2014/main" id="{B2331202-B876-6EC0-6E79-BFA83107F8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14516" y="1091485"/>
            <a:ext cx="334537" cy="555106"/>
          </a:xfrm>
          <a:prstGeom prst="rect">
            <a:avLst/>
          </a:prstGeom>
          <a:noFill/>
          <a:ln>
            <a:noFill/>
          </a:ln>
        </p:spPr>
      </p:pic>
      <p:sp>
        <p:nvSpPr>
          <p:cNvPr id="6" name="TextBox 5">
            <a:extLst>
              <a:ext uri="{FF2B5EF4-FFF2-40B4-BE49-F238E27FC236}">
                <a16:creationId xmlns:a16="http://schemas.microsoft.com/office/drawing/2014/main" id="{0107A57E-E2D6-1D85-77BF-B9DEADF64AC5}"/>
              </a:ext>
            </a:extLst>
          </p:cNvPr>
          <p:cNvSpPr txBox="1"/>
          <p:nvPr/>
        </p:nvSpPr>
        <p:spPr>
          <a:xfrm>
            <a:off x="3553663" y="-4361"/>
            <a:ext cx="2036674" cy="1615827"/>
          </a:xfrm>
          <a:prstGeom prst="rect">
            <a:avLst/>
          </a:prstGeom>
          <a:solidFill>
            <a:schemeClr val="accent1"/>
          </a:solidFill>
        </p:spPr>
        <p:txBody>
          <a:bodyPr wrap="square" rtlCol="0">
            <a:spAutoFit/>
          </a:bodyPr>
          <a:lstStyle/>
          <a:p>
            <a:pPr algn="ctr"/>
            <a:r>
              <a:rPr lang="en-US" sz="4400"/>
              <a:t>称</a:t>
            </a:r>
          </a:p>
          <a:p>
            <a:pPr algn="ctr"/>
            <a:r>
              <a:rPr lang="en-US" sz="4400"/>
              <a:t>义</a:t>
            </a:r>
          </a:p>
          <a:p>
            <a:pPr algn="ctr"/>
            <a:r>
              <a:rPr lang="en-US" sz="1050"/>
              <a:t>Justified</a:t>
            </a:r>
          </a:p>
        </p:txBody>
      </p:sp>
      <p:sp>
        <p:nvSpPr>
          <p:cNvPr id="12" name="TextBox 11">
            <a:extLst>
              <a:ext uri="{FF2B5EF4-FFF2-40B4-BE49-F238E27FC236}">
                <a16:creationId xmlns:a16="http://schemas.microsoft.com/office/drawing/2014/main" id="{EB6350E7-D44D-4C8A-9404-6DC2F8838A1C}"/>
              </a:ext>
            </a:extLst>
          </p:cNvPr>
          <p:cNvSpPr txBox="1"/>
          <p:nvPr/>
        </p:nvSpPr>
        <p:spPr>
          <a:xfrm>
            <a:off x="1822835" y="1586828"/>
            <a:ext cx="892387" cy="316049"/>
          </a:xfrm>
          <a:prstGeom prst="rect">
            <a:avLst/>
          </a:prstGeom>
          <a:noFill/>
        </p:spPr>
        <p:txBody>
          <a:bodyPr wrap="square">
            <a:spAutoFit/>
          </a:bodyPr>
          <a:lstStyle/>
          <a:p>
            <a:pPr>
              <a:lnSpc>
                <a:spcPct val="150000"/>
              </a:lnSpc>
            </a:pPr>
            <a:r>
              <a:rPr lang="en-US" sz="1100"/>
              <a:t>创 15:6 </a:t>
            </a:r>
          </a:p>
        </p:txBody>
      </p:sp>
      <p:sp>
        <p:nvSpPr>
          <p:cNvPr id="14" name="Rectangle 13">
            <a:extLst>
              <a:ext uri="{FF2B5EF4-FFF2-40B4-BE49-F238E27FC236}">
                <a16:creationId xmlns:a16="http://schemas.microsoft.com/office/drawing/2014/main" id="{C0F1A066-C379-BEC6-82DA-3CBC056E9A5D}"/>
              </a:ext>
            </a:extLst>
          </p:cNvPr>
          <p:cNvSpPr/>
          <p:nvPr/>
        </p:nvSpPr>
        <p:spPr>
          <a:xfrm>
            <a:off x="166520" y="2186858"/>
            <a:ext cx="2548701" cy="1190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E8FE86-D237-7EFA-67AD-8EDC53CC49E7}"/>
              </a:ext>
            </a:extLst>
          </p:cNvPr>
          <p:cNvSpPr txBox="1"/>
          <p:nvPr/>
        </p:nvSpPr>
        <p:spPr>
          <a:xfrm>
            <a:off x="466117" y="2327718"/>
            <a:ext cx="1712949" cy="1015663"/>
          </a:xfrm>
          <a:prstGeom prst="rect">
            <a:avLst/>
          </a:prstGeom>
          <a:solidFill>
            <a:schemeClr val="lt1"/>
          </a:solidFill>
          <a:ln>
            <a:noFill/>
          </a:ln>
        </p:spPr>
        <p:txBody>
          <a:bodyPr wrap="square" rtlCol="0">
            <a:spAutoFit/>
          </a:bodyPr>
          <a:lstStyle/>
          <a:p>
            <a:r>
              <a:rPr lang="en-US" sz="3200"/>
              <a:t>我们</a:t>
            </a:r>
            <a:r>
              <a:rPr lang="zh-CN" altLang="en-US"/>
              <a:t> </a:t>
            </a:r>
            <a:endParaRPr lang="en-US" altLang="zh-CN"/>
          </a:p>
          <a:p>
            <a:r>
              <a:rPr lang="en-US" altLang="zh-CN"/>
              <a:t>We All </a:t>
            </a:r>
            <a:endParaRPr lang="en-US"/>
          </a:p>
          <a:p>
            <a:endParaRPr lang="en-US"/>
          </a:p>
        </p:txBody>
      </p:sp>
      <p:sp>
        <p:nvSpPr>
          <p:cNvPr id="16" name="Right Arrow 15">
            <a:extLst>
              <a:ext uri="{FF2B5EF4-FFF2-40B4-BE49-F238E27FC236}">
                <a16:creationId xmlns:a16="http://schemas.microsoft.com/office/drawing/2014/main" id="{D7B92029-4445-3EDB-9D69-FB7B926FD884}"/>
              </a:ext>
            </a:extLst>
          </p:cNvPr>
          <p:cNvSpPr/>
          <p:nvPr/>
        </p:nvSpPr>
        <p:spPr>
          <a:xfrm>
            <a:off x="2564548" y="2268883"/>
            <a:ext cx="837502" cy="9792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信</a:t>
            </a:r>
            <a:endParaRPr lang="en-US" sz="1100">
              <a:solidFill>
                <a:schemeClr val="tx1"/>
              </a:solidFill>
            </a:endParaRPr>
          </a:p>
        </p:txBody>
      </p:sp>
      <p:sp>
        <p:nvSpPr>
          <p:cNvPr id="17" name="Right Arrow 16">
            <a:extLst>
              <a:ext uri="{FF2B5EF4-FFF2-40B4-BE49-F238E27FC236}">
                <a16:creationId xmlns:a16="http://schemas.microsoft.com/office/drawing/2014/main" id="{F8D64AED-E5BB-4E56-E565-5051B2BB3790}"/>
              </a:ext>
            </a:extLst>
          </p:cNvPr>
          <p:cNvSpPr/>
          <p:nvPr/>
        </p:nvSpPr>
        <p:spPr>
          <a:xfrm>
            <a:off x="5721960" y="428820"/>
            <a:ext cx="837502" cy="9792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18" name="Right Arrow 17">
            <a:extLst>
              <a:ext uri="{FF2B5EF4-FFF2-40B4-BE49-F238E27FC236}">
                <a16:creationId xmlns:a16="http://schemas.microsoft.com/office/drawing/2014/main" id="{E7DBEC12-55D4-8959-265F-91A11F80C35B}"/>
              </a:ext>
            </a:extLst>
          </p:cNvPr>
          <p:cNvSpPr/>
          <p:nvPr/>
        </p:nvSpPr>
        <p:spPr>
          <a:xfrm>
            <a:off x="5777014" y="2292394"/>
            <a:ext cx="837502" cy="9792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19" name="TextBox 18">
            <a:extLst>
              <a:ext uri="{FF2B5EF4-FFF2-40B4-BE49-F238E27FC236}">
                <a16:creationId xmlns:a16="http://schemas.microsoft.com/office/drawing/2014/main" id="{734A8CA7-435D-DCB1-E5C9-66B98D3D7DE0}"/>
              </a:ext>
            </a:extLst>
          </p:cNvPr>
          <p:cNvSpPr txBox="1"/>
          <p:nvPr/>
        </p:nvSpPr>
        <p:spPr>
          <a:xfrm>
            <a:off x="3569838" y="1895348"/>
            <a:ext cx="2036674" cy="1615827"/>
          </a:xfrm>
          <a:prstGeom prst="rect">
            <a:avLst/>
          </a:prstGeom>
          <a:solidFill>
            <a:schemeClr val="accent1"/>
          </a:solidFill>
        </p:spPr>
        <p:txBody>
          <a:bodyPr wrap="square" rtlCol="0">
            <a:spAutoFit/>
          </a:bodyPr>
          <a:lstStyle/>
          <a:p>
            <a:pPr algn="ctr"/>
            <a:r>
              <a:rPr lang="en-US" sz="4400"/>
              <a:t>称</a:t>
            </a:r>
          </a:p>
          <a:p>
            <a:pPr algn="ctr"/>
            <a:r>
              <a:rPr lang="en-US" sz="4400"/>
              <a:t>义</a:t>
            </a:r>
          </a:p>
          <a:p>
            <a:pPr algn="ctr"/>
            <a:r>
              <a:rPr lang="en-US" sz="1050"/>
              <a:t>Justified</a:t>
            </a:r>
          </a:p>
        </p:txBody>
      </p:sp>
      <p:pic>
        <p:nvPicPr>
          <p:cNvPr id="20" name="Picture 19">
            <a:extLst>
              <a:ext uri="{FF2B5EF4-FFF2-40B4-BE49-F238E27FC236}">
                <a16:creationId xmlns:a16="http://schemas.microsoft.com/office/drawing/2014/main" id="{2107CB87-616E-FAD0-B7CF-CC6075AB2F19}"/>
              </a:ext>
            </a:extLst>
          </p:cNvPr>
          <p:cNvPicPr>
            <a:picLocks noChangeAspect="1"/>
          </p:cNvPicPr>
          <p:nvPr/>
        </p:nvPicPr>
        <p:blipFill>
          <a:blip r:embed="rId6"/>
          <a:stretch>
            <a:fillRect/>
          </a:stretch>
        </p:blipFill>
        <p:spPr>
          <a:xfrm>
            <a:off x="6771153" y="2114185"/>
            <a:ext cx="2268664" cy="1238810"/>
          </a:xfrm>
          <a:prstGeom prst="rect">
            <a:avLst/>
          </a:prstGeom>
        </p:spPr>
      </p:pic>
      <p:sp>
        <p:nvSpPr>
          <p:cNvPr id="21" name="TextBox 20">
            <a:extLst>
              <a:ext uri="{FF2B5EF4-FFF2-40B4-BE49-F238E27FC236}">
                <a16:creationId xmlns:a16="http://schemas.microsoft.com/office/drawing/2014/main" id="{D7D6CDE5-7D25-A6EB-24AD-0B2CB966A082}"/>
              </a:ext>
            </a:extLst>
          </p:cNvPr>
          <p:cNvSpPr txBox="1"/>
          <p:nvPr/>
        </p:nvSpPr>
        <p:spPr>
          <a:xfrm>
            <a:off x="8590103" y="2634328"/>
            <a:ext cx="334537" cy="830997"/>
          </a:xfrm>
          <a:prstGeom prst="rect">
            <a:avLst/>
          </a:prstGeom>
          <a:noFill/>
        </p:spPr>
        <p:txBody>
          <a:bodyPr wrap="square">
            <a:spAutoFit/>
          </a:bodyPr>
          <a:lstStyle/>
          <a:p>
            <a:r>
              <a:rPr lang="zh-CN" altLang="en-US" sz="2400"/>
              <a:t>洗礼</a:t>
            </a:r>
            <a:endParaRPr lang="en-US" sz="2400"/>
          </a:p>
        </p:txBody>
      </p:sp>
    </p:spTree>
    <p:extLst>
      <p:ext uri="{BB962C8B-B14F-4D97-AF65-F5344CB8AC3E}">
        <p14:creationId xmlns:p14="http://schemas.microsoft.com/office/powerpoint/2010/main" val="27806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6" grpId="0" animBg="1"/>
      <p:bldP spid="18" grpId="0" animBg="1"/>
      <p:bldP spid="19" grpId="0" animBg="1"/>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981E-409A-A152-97CE-E4B7813FD97F}"/>
              </a:ext>
            </a:extLst>
          </p:cNvPr>
          <p:cNvSpPr>
            <a:spLocks noGrp="1"/>
          </p:cNvSpPr>
          <p:nvPr>
            <p:ph type="title"/>
          </p:nvPr>
        </p:nvSpPr>
        <p:spPr>
          <a:xfrm>
            <a:off x="1868139" y="110451"/>
            <a:ext cx="5747656" cy="1153781"/>
          </a:xfrm>
        </p:spPr>
        <p:txBody>
          <a:bodyPr/>
          <a:lstStyle/>
          <a:p>
            <a:pPr>
              <a:lnSpc>
                <a:spcPct val="150000"/>
              </a:lnSpc>
            </a:pPr>
            <a:r>
              <a:rPr lang="zh-CN" altLang="en-US" sz="3200" b="1">
                <a:latin typeface="SimHei" panose="02010609060101010101" pitchFamily="49" charset="-122"/>
                <a:ea typeface="SimHei" panose="02010609060101010101" pitchFamily="49" charset="-122"/>
              </a:rPr>
              <a:t>迦南地预表将来的新天新地</a:t>
            </a:r>
            <a:endParaRPr lang="en-US" sz="3200" b="1">
              <a:latin typeface="SimHei" panose="02010609060101010101" pitchFamily="49" charset="-122"/>
              <a:ea typeface="SimHei" panose="02010609060101010101" pitchFamily="49" charset="-122"/>
            </a:endParaRPr>
          </a:p>
        </p:txBody>
      </p:sp>
      <p:sp>
        <p:nvSpPr>
          <p:cNvPr id="11" name="TextBox 10">
            <a:extLst>
              <a:ext uri="{FF2B5EF4-FFF2-40B4-BE49-F238E27FC236}">
                <a16:creationId xmlns:a16="http://schemas.microsoft.com/office/drawing/2014/main" id="{D6F6CAD0-E872-05CD-C029-E9259F8F0BE0}"/>
              </a:ext>
            </a:extLst>
          </p:cNvPr>
          <p:cNvSpPr txBox="1"/>
          <p:nvPr/>
        </p:nvSpPr>
        <p:spPr>
          <a:xfrm>
            <a:off x="791369" y="3731866"/>
            <a:ext cx="2735407" cy="738664"/>
          </a:xfrm>
          <a:prstGeom prst="rect">
            <a:avLst/>
          </a:prstGeom>
          <a:noFill/>
        </p:spPr>
        <p:txBody>
          <a:bodyPr wrap="square">
            <a:spAutoFit/>
          </a:bodyPr>
          <a:lstStyle/>
          <a:p>
            <a:pPr algn="ctr"/>
            <a:r>
              <a:rPr lang="zh-CN" altLang="en-US" sz="2800"/>
              <a:t>应许之地</a:t>
            </a:r>
            <a:endParaRPr lang="en-US" altLang="zh-CN"/>
          </a:p>
          <a:p>
            <a:pPr algn="ctr"/>
            <a:r>
              <a:rPr lang="en-US" altLang="zh-CN"/>
              <a:t>Promised land </a:t>
            </a:r>
            <a:endParaRPr lang="en-US"/>
          </a:p>
        </p:txBody>
      </p:sp>
      <p:pic>
        <p:nvPicPr>
          <p:cNvPr id="12" name="Picture 11">
            <a:extLst>
              <a:ext uri="{FF2B5EF4-FFF2-40B4-BE49-F238E27FC236}">
                <a16:creationId xmlns:a16="http://schemas.microsoft.com/office/drawing/2014/main" id="{E438C6E2-BFB7-8187-55D7-87DA4D65EB6E}"/>
              </a:ext>
            </a:extLst>
          </p:cNvPr>
          <p:cNvPicPr>
            <a:picLocks noChangeAspect="1"/>
          </p:cNvPicPr>
          <p:nvPr/>
        </p:nvPicPr>
        <p:blipFill rotWithShape="1">
          <a:blip r:embed="rId2"/>
          <a:srcRect r="1681" b="7459"/>
          <a:stretch/>
        </p:blipFill>
        <p:spPr>
          <a:xfrm>
            <a:off x="1550494" y="1676073"/>
            <a:ext cx="1259989" cy="1875527"/>
          </a:xfrm>
          <a:prstGeom prst="rect">
            <a:avLst/>
          </a:prstGeom>
        </p:spPr>
      </p:pic>
      <p:sp>
        <p:nvSpPr>
          <p:cNvPr id="13" name="TextBox 12">
            <a:extLst>
              <a:ext uri="{FF2B5EF4-FFF2-40B4-BE49-F238E27FC236}">
                <a16:creationId xmlns:a16="http://schemas.microsoft.com/office/drawing/2014/main" id="{616DE65E-1A3E-9B1D-F7B0-110C2D66067D}"/>
              </a:ext>
            </a:extLst>
          </p:cNvPr>
          <p:cNvSpPr txBox="1"/>
          <p:nvPr/>
        </p:nvSpPr>
        <p:spPr>
          <a:xfrm>
            <a:off x="4618131" y="3731866"/>
            <a:ext cx="3693789" cy="923330"/>
          </a:xfrm>
          <a:prstGeom prst="rect">
            <a:avLst/>
          </a:prstGeom>
          <a:noFill/>
        </p:spPr>
        <p:txBody>
          <a:bodyPr wrap="square">
            <a:spAutoFit/>
          </a:bodyPr>
          <a:lstStyle/>
          <a:p>
            <a:r>
              <a:rPr lang="zh-CN" sz="1800">
                <a:effectLst/>
                <a:latin typeface="Calibri" panose="020F0502020204030204" pitchFamily="34" charset="0"/>
                <a:ea typeface="SimSun" panose="02010600030101010101" pitchFamily="2" charset="-122"/>
                <a:cs typeface="Arial" panose="020B0604020202020204" pitchFamily="34" charset="0"/>
              </a:rPr>
              <a:t>（</a:t>
            </a:r>
            <a:r>
              <a:rPr lang="zh-CN" altLang="en-US" sz="1800">
                <a:effectLst/>
                <a:latin typeface="Calibri" panose="020F0502020204030204" pitchFamily="34" charset="0"/>
                <a:ea typeface="SimSun" panose="02010600030101010101" pitchFamily="2" charset="-122"/>
                <a:cs typeface="Arial" panose="020B0604020202020204" pitchFamily="34" charset="0"/>
              </a:rPr>
              <a:t>赛</a:t>
            </a:r>
            <a:r>
              <a:rPr lang="en-US" altLang="zh-CN" sz="1800">
                <a:effectLst/>
                <a:latin typeface="Calibri" panose="020F0502020204030204" pitchFamily="34" charset="0"/>
                <a:ea typeface="SimSun" panose="02010600030101010101" pitchFamily="2" charset="-122"/>
                <a:cs typeface="Arial" panose="020B0604020202020204" pitchFamily="34" charset="0"/>
              </a:rPr>
              <a:t>11:6-16</a:t>
            </a:r>
            <a:r>
              <a:rPr lang="zh-CN" altLang="en-US" sz="1800">
                <a:effectLst/>
                <a:latin typeface="Calibri" panose="020F0502020204030204" pitchFamily="34" charset="0"/>
                <a:ea typeface="SimSun" panose="02010600030101010101" pitchFamily="2" charset="-122"/>
                <a:cs typeface="Arial" panose="020B0604020202020204" pitchFamily="34" charset="0"/>
              </a:rPr>
              <a:t>、</a:t>
            </a:r>
            <a:r>
              <a:rPr lang="zh-CN" altLang="en-US" sz="1800">
                <a:latin typeface="Calibri" panose="020F0502020204030204" pitchFamily="34" charset="0"/>
                <a:ea typeface="SimSun" panose="02010600030101010101" pitchFamily="2" charset="-122"/>
                <a:cs typeface="Arial" panose="020B0604020202020204" pitchFamily="34" charset="0"/>
              </a:rPr>
              <a:t>赛</a:t>
            </a:r>
            <a:r>
              <a:rPr lang="en-US" altLang="zh-CN" sz="1800">
                <a:latin typeface="Calibri" panose="020F0502020204030204" pitchFamily="34" charset="0"/>
                <a:ea typeface="SimSun" panose="02010600030101010101" pitchFamily="2" charset="-122"/>
                <a:cs typeface="Arial" panose="020B0604020202020204" pitchFamily="34" charset="0"/>
              </a:rPr>
              <a:t>22:6-8</a:t>
            </a:r>
            <a:r>
              <a:rPr lang="zh-CN" altLang="en-US" sz="1800">
                <a:latin typeface="Calibri" panose="020F0502020204030204" pitchFamily="34" charset="0"/>
                <a:ea typeface="SimSun" panose="02010600030101010101" pitchFamily="2" charset="-122"/>
                <a:cs typeface="Arial" panose="020B0604020202020204" pitchFamily="34" charset="0"/>
              </a:rPr>
              <a:t>、</a:t>
            </a:r>
            <a:r>
              <a:rPr lang="zh-CN" altLang="en-US" sz="1800">
                <a:effectLst/>
                <a:latin typeface="Calibri" panose="020F0502020204030204" pitchFamily="34" charset="0"/>
                <a:ea typeface="SimSun" panose="02010600030101010101" pitchFamily="2" charset="-122"/>
                <a:cs typeface="Arial" panose="020B0604020202020204" pitchFamily="34" charset="0"/>
              </a:rPr>
              <a:t>赛</a:t>
            </a:r>
            <a:r>
              <a:rPr lang="en-US" altLang="zh-CN" sz="1800">
                <a:effectLst/>
                <a:latin typeface="Calibri" panose="020F0502020204030204" pitchFamily="34" charset="0"/>
                <a:ea typeface="SimSun" panose="02010600030101010101" pitchFamily="2" charset="-122"/>
                <a:cs typeface="Arial" panose="020B0604020202020204" pitchFamily="34" charset="0"/>
              </a:rPr>
              <a:t>65:17-25</a:t>
            </a:r>
            <a:r>
              <a:rPr lang="zh-CN" altLang="en-US" sz="1800">
                <a:effectLst/>
                <a:latin typeface="Calibri" panose="020F0502020204030204" pitchFamily="34" charset="0"/>
                <a:ea typeface="SimSun" panose="02010600030101010101" pitchFamily="2" charset="-122"/>
                <a:cs typeface="Arial" panose="020B0604020202020204" pitchFamily="34" charset="0"/>
              </a:rPr>
              <a:t>、彼后</a:t>
            </a:r>
            <a:r>
              <a:rPr lang="en-US" altLang="zh-CN" sz="1800">
                <a:effectLst/>
                <a:latin typeface="Calibri" panose="020F0502020204030204" pitchFamily="34" charset="0"/>
                <a:ea typeface="SimSun" panose="02010600030101010101" pitchFamily="2" charset="-122"/>
                <a:cs typeface="Arial" panose="020B0604020202020204" pitchFamily="34" charset="0"/>
              </a:rPr>
              <a:t>3:13</a:t>
            </a:r>
            <a:r>
              <a:rPr lang="zh-CN" altLang="en-US" sz="1800">
                <a:effectLst/>
                <a:latin typeface="Calibri" panose="020F0502020204030204" pitchFamily="34" charset="0"/>
                <a:ea typeface="SimSun" panose="02010600030101010101" pitchFamily="2" charset="-122"/>
                <a:cs typeface="Arial" panose="020B0604020202020204" pitchFamily="34" charset="0"/>
              </a:rPr>
              <a:t>、</a:t>
            </a:r>
            <a:r>
              <a:rPr lang="zh-CN" sz="1800">
                <a:effectLst/>
                <a:latin typeface="Calibri" panose="020F0502020204030204" pitchFamily="34" charset="0"/>
                <a:ea typeface="SimSun" panose="02010600030101010101" pitchFamily="2" charset="-122"/>
                <a:cs typeface="Arial" panose="020B0604020202020204" pitchFamily="34" charset="0"/>
              </a:rPr>
              <a:t>来</a:t>
            </a:r>
            <a:r>
              <a:rPr lang="en-SG" sz="1800">
                <a:effectLst/>
                <a:latin typeface="Calibri" panose="020F0502020204030204" pitchFamily="34" charset="0"/>
                <a:ea typeface="SimSun" panose="02010600030101010101" pitchFamily="2" charset="-122"/>
                <a:cs typeface="Arial" panose="020B0604020202020204" pitchFamily="34" charset="0"/>
              </a:rPr>
              <a:t>11:8-10</a:t>
            </a:r>
            <a:r>
              <a:rPr lang="zh-CN" altLang="en-US" sz="1800">
                <a:effectLst/>
                <a:latin typeface="Calibri" panose="020F0502020204030204" pitchFamily="34" charset="0"/>
                <a:ea typeface="SimSun" panose="02010600030101010101" pitchFamily="2" charset="-122"/>
                <a:cs typeface="Arial" panose="020B0604020202020204" pitchFamily="34" charset="0"/>
              </a:rPr>
              <a:t>、启</a:t>
            </a:r>
            <a:r>
              <a:rPr lang="en-US" altLang="zh-CN" sz="1800">
                <a:effectLst/>
                <a:latin typeface="Calibri" panose="020F0502020204030204" pitchFamily="34" charset="0"/>
                <a:ea typeface="SimSun" panose="02010600030101010101" pitchFamily="2" charset="-122"/>
                <a:cs typeface="Arial" panose="020B0604020202020204" pitchFamily="34" charset="0"/>
              </a:rPr>
              <a:t>21:1</a:t>
            </a:r>
            <a:r>
              <a:rPr lang="zh-CN" sz="1800">
                <a:effectLst/>
                <a:latin typeface="Calibri" panose="020F0502020204030204" pitchFamily="34" charset="0"/>
                <a:ea typeface="SimSun" panose="02010600030101010101" pitchFamily="2" charset="-122"/>
                <a:cs typeface="Arial" panose="020B0604020202020204" pitchFamily="34" charset="0"/>
              </a:rPr>
              <a:t>）</a:t>
            </a:r>
            <a:endParaRPr lang="en-SG" altLang="zh-CN" sz="1800">
              <a:effectLst/>
              <a:latin typeface="Calibri" panose="020F0502020204030204" pitchFamily="34" charset="0"/>
              <a:ea typeface="SimSun" panose="02010600030101010101" pitchFamily="2" charset="-122"/>
              <a:cs typeface="Arial" panose="020B0604020202020204" pitchFamily="34" charset="0"/>
            </a:endParaRPr>
          </a:p>
          <a:p>
            <a:r>
              <a:rPr lang="zh-CN" sz="1800">
                <a:effectLst/>
                <a:latin typeface="Calibri" panose="020F0502020204030204" pitchFamily="34" charset="0"/>
                <a:ea typeface="SimSun" panose="02010600030101010101" pitchFamily="2" charset="-122"/>
                <a:cs typeface="Arial" panose="020B0604020202020204" pitchFamily="34" charset="0"/>
              </a:rPr>
              <a:t>新天新地</a:t>
            </a:r>
            <a:r>
              <a:rPr lang="en-SG" sz="1800">
                <a:effectLst/>
              </a:rPr>
              <a:t> </a:t>
            </a:r>
            <a:endParaRPr lang="en-US" sz="1800"/>
          </a:p>
        </p:txBody>
      </p:sp>
      <p:pic>
        <p:nvPicPr>
          <p:cNvPr id="14" name="Picture 13">
            <a:extLst>
              <a:ext uri="{FF2B5EF4-FFF2-40B4-BE49-F238E27FC236}">
                <a16:creationId xmlns:a16="http://schemas.microsoft.com/office/drawing/2014/main" id="{0BB2620E-1F3A-B3CA-F480-D44DC3C08C5D}"/>
              </a:ext>
            </a:extLst>
          </p:cNvPr>
          <p:cNvPicPr>
            <a:picLocks noChangeAspect="1"/>
          </p:cNvPicPr>
          <p:nvPr/>
        </p:nvPicPr>
        <p:blipFill rotWithShape="1">
          <a:blip r:embed="rId3"/>
          <a:srcRect t="3062" r="4" b="4"/>
          <a:stretch/>
        </p:blipFill>
        <p:spPr>
          <a:xfrm>
            <a:off x="4909951" y="1676073"/>
            <a:ext cx="3110148" cy="1791354"/>
          </a:xfrm>
          <a:prstGeom prst="rect">
            <a:avLst/>
          </a:prstGeom>
        </p:spPr>
      </p:pic>
      <p:sp>
        <p:nvSpPr>
          <p:cNvPr id="15" name="Right Arrow 14">
            <a:extLst>
              <a:ext uri="{FF2B5EF4-FFF2-40B4-BE49-F238E27FC236}">
                <a16:creationId xmlns:a16="http://schemas.microsoft.com/office/drawing/2014/main" id="{4B248BCF-B809-D3A4-F111-F48884EFB39E}"/>
              </a:ext>
            </a:extLst>
          </p:cNvPr>
          <p:cNvSpPr/>
          <p:nvPr/>
        </p:nvSpPr>
        <p:spPr>
          <a:xfrm>
            <a:off x="3562579" y="1931255"/>
            <a:ext cx="813816" cy="14283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316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981E-409A-A152-97CE-E4B7813FD97F}"/>
              </a:ext>
            </a:extLst>
          </p:cNvPr>
          <p:cNvSpPr>
            <a:spLocks noGrp="1"/>
          </p:cNvSpPr>
          <p:nvPr>
            <p:ph type="title"/>
          </p:nvPr>
        </p:nvSpPr>
        <p:spPr>
          <a:xfrm>
            <a:off x="3213463" y="309259"/>
            <a:ext cx="5747656" cy="2512318"/>
          </a:xfrm>
        </p:spPr>
        <p:txBody>
          <a:bodyPr/>
          <a:lstStyle/>
          <a:p>
            <a:pPr>
              <a:lnSpc>
                <a:spcPct val="150000"/>
              </a:lnSpc>
            </a:pPr>
            <a:r>
              <a:rPr lang="zh-CN" altLang="en-US" sz="3200">
                <a:latin typeface="SimHei" panose="02010609060101010101" pitchFamily="49" charset="-122"/>
                <a:ea typeface="SimHei" panose="02010609060101010101" pitchFamily="49" charset="-122"/>
              </a:rPr>
              <a:t>罗</a:t>
            </a:r>
            <a:r>
              <a:rPr lang="en-US" altLang="zh-CN" sz="3200">
                <a:latin typeface="SimHei" panose="02010609060101010101" pitchFamily="49" charset="-122"/>
                <a:ea typeface="SimHei" panose="02010609060101010101" pitchFamily="49" charset="-122"/>
              </a:rPr>
              <a:t>4:13  </a:t>
            </a:r>
            <a:r>
              <a:rPr lang="zh-CN" altLang="en-US" sz="3200">
                <a:latin typeface="SimHei" panose="02010609060101010101" pitchFamily="49" charset="-122"/>
                <a:ea typeface="SimHei" panose="02010609060101010101" pitchFamily="49" charset="-122"/>
              </a:rPr>
              <a:t>因为神应许亚伯拉罕和</a:t>
            </a:r>
            <a:r>
              <a:rPr lang="zh-CN" altLang="en-US" sz="3200">
                <a:highlight>
                  <a:srgbClr val="00FF00"/>
                </a:highlight>
                <a:latin typeface="SimHei" panose="02010609060101010101" pitchFamily="49" charset="-122"/>
                <a:ea typeface="SimHei" panose="02010609060101010101" pitchFamily="49" charset="-122"/>
              </a:rPr>
              <a:t>他後裔</a:t>
            </a:r>
            <a:r>
              <a:rPr lang="zh-CN" altLang="en-US" sz="3200">
                <a:latin typeface="SimHei" panose="02010609060101010101" pitchFamily="49" charset="-122"/>
                <a:ea typeface="SimHei" panose="02010609060101010101" pitchFamily="49" charset="-122"/>
              </a:rPr>
              <a:t>，</a:t>
            </a:r>
            <a:r>
              <a:rPr lang="zh-CN" altLang="en-US" sz="3200">
                <a:highlight>
                  <a:srgbClr val="FFFF00"/>
                </a:highlight>
                <a:latin typeface="SimHei" panose="02010609060101010101" pitchFamily="49" charset="-122"/>
                <a:ea typeface="SimHei" panose="02010609060101010101" pitchFamily="49" charset="-122"/>
              </a:rPr>
              <a:t>必得承受世界</a:t>
            </a:r>
            <a:r>
              <a:rPr lang="zh-CN" altLang="en-US" sz="3200">
                <a:latin typeface="SimHei" panose="02010609060101010101" pitchFamily="49" charset="-122"/>
                <a:ea typeface="SimHei" panose="02010609060101010101" pitchFamily="49" charset="-122"/>
              </a:rPr>
              <a:t>，不是因律法，乃是因信而得的义。</a:t>
            </a:r>
            <a:endParaRPr lang="en-US" sz="3200">
              <a:latin typeface="SimHei" panose="02010609060101010101" pitchFamily="49" charset="-122"/>
              <a:ea typeface="SimHei" panose="02010609060101010101" pitchFamily="49" charset="-122"/>
            </a:endParaRPr>
          </a:p>
        </p:txBody>
      </p:sp>
      <p:pic>
        <p:nvPicPr>
          <p:cNvPr id="3" name="Picture 2" descr="A black and white drawing of a planet&#10;&#10;Description automatically generated">
            <a:extLst>
              <a:ext uri="{FF2B5EF4-FFF2-40B4-BE49-F238E27FC236}">
                <a16:creationId xmlns:a16="http://schemas.microsoft.com/office/drawing/2014/main" id="{A3C8A7A1-8BAF-1F7C-C27D-760CF64CE902}"/>
              </a:ext>
            </a:extLst>
          </p:cNvPr>
          <p:cNvPicPr>
            <a:picLocks noChangeAspect="1"/>
          </p:cNvPicPr>
          <p:nvPr/>
        </p:nvPicPr>
        <p:blipFill>
          <a:blip r:embed="rId2"/>
          <a:stretch>
            <a:fillRect/>
          </a:stretch>
        </p:blipFill>
        <p:spPr>
          <a:xfrm>
            <a:off x="81992" y="619807"/>
            <a:ext cx="3131471" cy="2821063"/>
          </a:xfrm>
          <a:prstGeom prst="rect">
            <a:avLst/>
          </a:prstGeom>
        </p:spPr>
      </p:pic>
      <p:sp>
        <p:nvSpPr>
          <p:cNvPr id="5" name="TextBox 4">
            <a:extLst>
              <a:ext uri="{FF2B5EF4-FFF2-40B4-BE49-F238E27FC236}">
                <a16:creationId xmlns:a16="http://schemas.microsoft.com/office/drawing/2014/main" id="{C72C1936-BB98-4797-C581-21AFD6459EC6}"/>
              </a:ext>
            </a:extLst>
          </p:cNvPr>
          <p:cNvSpPr txBox="1"/>
          <p:nvPr/>
        </p:nvSpPr>
        <p:spPr>
          <a:xfrm>
            <a:off x="3331028" y="3298113"/>
            <a:ext cx="5325292" cy="738664"/>
          </a:xfrm>
          <a:prstGeom prst="rect">
            <a:avLst/>
          </a:prstGeom>
          <a:noFill/>
        </p:spPr>
        <p:txBody>
          <a:bodyPr wrap="square">
            <a:spAutoFit/>
          </a:bodyPr>
          <a:lstStyle/>
          <a:p>
            <a:r>
              <a:rPr lang="en-US"/>
              <a:t>Rom 4:13  For the promise to Abraham and </a:t>
            </a:r>
            <a:r>
              <a:rPr lang="en-US">
                <a:highlight>
                  <a:srgbClr val="00FF00"/>
                </a:highlight>
              </a:rPr>
              <a:t>his offspring </a:t>
            </a:r>
            <a:r>
              <a:rPr lang="en-US"/>
              <a:t>that he would </a:t>
            </a:r>
            <a:r>
              <a:rPr lang="en-US" b="1">
                <a:highlight>
                  <a:srgbClr val="FFFF00"/>
                </a:highlight>
              </a:rPr>
              <a:t>be heir of the world </a:t>
            </a:r>
            <a:r>
              <a:rPr lang="en-US"/>
              <a:t>did not come through the law but through the righteousness of faith.</a:t>
            </a:r>
          </a:p>
        </p:txBody>
      </p:sp>
    </p:spTree>
    <p:extLst>
      <p:ext uri="{BB962C8B-B14F-4D97-AF65-F5344CB8AC3E}">
        <p14:creationId xmlns:p14="http://schemas.microsoft.com/office/powerpoint/2010/main" val="72842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1492398" y="3629217"/>
            <a:ext cx="8301162" cy="45094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SG" sz="1800" b="0" i="0" u="none" strike="noStrike">
                <a:solidFill>
                  <a:srgbClr val="202638"/>
                </a:solidFill>
                <a:effectLst/>
                <a:latin typeface="Helvetica Neue" panose="02000503000000020004" pitchFamily="2" charset="0"/>
              </a:rPr>
              <a:t>they shall be my people and I will be their God</a:t>
            </a:r>
            <a:endParaRPr sz="3200"/>
          </a:p>
        </p:txBody>
      </p:sp>
      <p:sp>
        <p:nvSpPr>
          <p:cNvPr id="293" name="Google Shape;293;p47"/>
          <p:cNvSpPr txBox="1">
            <a:spLocks noGrp="1"/>
          </p:cNvSpPr>
          <p:nvPr>
            <p:ph type="subTitle" idx="1"/>
          </p:nvPr>
        </p:nvSpPr>
        <p:spPr>
          <a:xfrm>
            <a:off x="1798524" y="1885714"/>
            <a:ext cx="7688910" cy="1998037"/>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buNone/>
            </a:pPr>
            <a:r>
              <a:rPr lang="zh-CN" sz="3600">
                <a:effectLst/>
                <a:latin typeface="Heiti SC Medium" pitchFamily="2" charset="-128"/>
                <a:ea typeface="Heiti SC Medium" pitchFamily="2" charset="-128"/>
                <a:cs typeface="Times New Roman" panose="02020603050405020304" pitchFamily="18" charset="0"/>
              </a:rPr>
              <a:t>我要作他们的神；</a:t>
            </a:r>
            <a:br>
              <a:rPr lang="en-SG" altLang="zh-CN" sz="3600">
                <a:latin typeface="Heiti SC Medium" pitchFamily="2" charset="-128"/>
                <a:ea typeface="Heiti SC Medium" pitchFamily="2" charset="-128"/>
                <a:cs typeface="Times New Roman" panose="02020603050405020304" pitchFamily="18" charset="0"/>
              </a:rPr>
            </a:br>
            <a:r>
              <a:rPr lang="zh-CN" sz="3600">
                <a:effectLst/>
                <a:latin typeface="Heiti SC Medium" pitchFamily="2" charset="-128"/>
                <a:ea typeface="Heiti SC Medium" pitchFamily="2" charset="-128"/>
                <a:cs typeface="Times New Roman" panose="02020603050405020304" pitchFamily="18" charset="0"/>
              </a:rPr>
              <a:t>他们要作我的子民</a:t>
            </a:r>
            <a:endParaRPr lang="en-SG" altLang="zh-CN" sz="3600">
              <a:effectLst/>
              <a:latin typeface="Heiti SC Medium" pitchFamily="2" charset="-128"/>
              <a:ea typeface="Heiti SC Medium" pitchFamily="2" charset="-128"/>
              <a:cs typeface="Times New Roman" panose="02020603050405020304" pitchFamily="18" charset="0"/>
            </a:endParaRPr>
          </a:p>
          <a:p>
            <a:pPr marL="0" lvl="0" indent="0" algn="ctr" rtl="0">
              <a:lnSpc>
                <a:spcPct val="150000"/>
              </a:lnSpc>
              <a:spcBef>
                <a:spcPts val="0"/>
              </a:spcBef>
              <a:spcAft>
                <a:spcPts val="1600"/>
              </a:spcAft>
              <a:buNone/>
            </a:pPr>
            <a:endParaRPr lang="en-US" altLang="zh-CN" sz="1800">
              <a:latin typeface="Heiti SC Medium" pitchFamily="2" charset="-128"/>
              <a:ea typeface="Heiti SC Medium" pitchFamily="2" charset="-128"/>
              <a:cs typeface="Times New Roman" panose="02020603050405020304" pitchFamily="18" charset="0"/>
            </a:endParaRPr>
          </a:p>
        </p:txBody>
      </p:sp>
      <p:sp>
        <p:nvSpPr>
          <p:cNvPr id="2" name="TextBox 1">
            <a:extLst>
              <a:ext uri="{FF2B5EF4-FFF2-40B4-BE49-F238E27FC236}">
                <a16:creationId xmlns:a16="http://schemas.microsoft.com/office/drawing/2014/main" id="{037A6611-835C-2B54-A6E5-5D50932D5CFC}"/>
              </a:ext>
            </a:extLst>
          </p:cNvPr>
          <p:cNvSpPr txBox="1"/>
          <p:nvPr/>
        </p:nvSpPr>
        <p:spPr>
          <a:xfrm>
            <a:off x="812295" y="262771"/>
            <a:ext cx="2775119" cy="1046440"/>
          </a:xfrm>
          <a:prstGeom prst="rect">
            <a:avLst/>
          </a:prstGeom>
          <a:noFill/>
        </p:spPr>
        <p:txBody>
          <a:bodyPr wrap="none" rtlCol="0">
            <a:spAutoFit/>
          </a:bodyPr>
          <a:lstStyle/>
          <a:p>
            <a:r>
              <a:rPr lang="en-US" sz="4800">
                <a:solidFill>
                  <a:srgbClr val="FF0000"/>
                </a:solidFill>
              </a:rPr>
              <a:t>约是关系</a:t>
            </a:r>
            <a:r>
              <a:rPr lang="zh-CN" altLang="en-US" sz="3600">
                <a:solidFill>
                  <a:srgbClr val="FF0000"/>
                </a:solidFill>
              </a:rPr>
              <a:t> </a:t>
            </a:r>
            <a:endParaRPr lang="en-SG" altLang="zh-CN" sz="3600">
              <a:solidFill>
                <a:srgbClr val="FF0000"/>
              </a:solidFill>
            </a:endParaRPr>
          </a:p>
          <a:p>
            <a:r>
              <a:rPr lang="en-US">
                <a:solidFill>
                  <a:srgbClr val="FF0000"/>
                </a:solidFill>
              </a:rPr>
              <a:t>   Covenant is relational</a:t>
            </a:r>
          </a:p>
        </p:txBody>
      </p:sp>
      <p:pic>
        <p:nvPicPr>
          <p:cNvPr id="3" name="Picture 2">
            <a:extLst>
              <a:ext uri="{FF2B5EF4-FFF2-40B4-BE49-F238E27FC236}">
                <a16:creationId xmlns:a16="http://schemas.microsoft.com/office/drawing/2014/main" id="{E86679B2-15F4-EE35-A485-000CCFE48D23}"/>
              </a:ext>
            </a:extLst>
          </p:cNvPr>
          <p:cNvPicPr>
            <a:picLocks noChangeAspect="1"/>
          </p:cNvPicPr>
          <p:nvPr/>
        </p:nvPicPr>
        <p:blipFill>
          <a:blip r:embed="rId3"/>
          <a:stretch>
            <a:fillRect/>
          </a:stretch>
        </p:blipFill>
        <p:spPr>
          <a:xfrm>
            <a:off x="0" y="3318235"/>
            <a:ext cx="2664051" cy="1813348"/>
          </a:xfrm>
          <a:prstGeom prst="rect">
            <a:avLst/>
          </a:prstGeom>
        </p:spPr>
      </p:pic>
      <p:pic>
        <p:nvPicPr>
          <p:cNvPr id="4" name="Picture 3">
            <a:extLst>
              <a:ext uri="{FF2B5EF4-FFF2-40B4-BE49-F238E27FC236}">
                <a16:creationId xmlns:a16="http://schemas.microsoft.com/office/drawing/2014/main" id="{D6032E2D-E5D3-311C-C0AD-E3FFD7CFF81C}"/>
              </a:ext>
            </a:extLst>
          </p:cNvPr>
          <p:cNvPicPr>
            <a:picLocks noChangeAspect="1"/>
          </p:cNvPicPr>
          <p:nvPr/>
        </p:nvPicPr>
        <p:blipFill>
          <a:blip r:embed="rId4"/>
          <a:stretch>
            <a:fillRect/>
          </a:stretch>
        </p:blipFill>
        <p:spPr>
          <a:xfrm>
            <a:off x="3587414" y="18218"/>
            <a:ext cx="3280487" cy="1708587"/>
          </a:xfrm>
          <a:prstGeom prst="rect">
            <a:avLst/>
          </a:prstGeom>
        </p:spPr>
      </p:pic>
      <p:sp>
        <p:nvSpPr>
          <p:cNvPr id="6" name="TextBox 5">
            <a:extLst>
              <a:ext uri="{FF2B5EF4-FFF2-40B4-BE49-F238E27FC236}">
                <a16:creationId xmlns:a16="http://schemas.microsoft.com/office/drawing/2014/main" id="{14E3B066-C183-E766-F9C7-265655052055}"/>
              </a:ext>
            </a:extLst>
          </p:cNvPr>
          <p:cNvSpPr txBox="1"/>
          <p:nvPr/>
        </p:nvSpPr>
        <p:spPr>
          <a:xfrm>
            <a:off x="2887712" y="4114560"/>
            <a:ext cx="5950258" cy="1019959"/>
          </a:xfrm>
          <a:prstGeom prst="rect">
            <a:avLst/>
          </a:prstGeom>
          <a:noFill/>
        </p:spPr>
        <p:txBody>
          <a:bodyPr wrap="square">
            <a:spAutoFit/>
          </a:bodyPr>
          <a:lstStyle/>
          <a:p>
            <a:pPr>
              <a:lnSpc>
                <a:spcPct val="150000"/>
              </a:lnSpc>
            </a:pPr>
            <a:r>
              <a:rPr lang="zh-CN" altLang="en-US">
                <a:latin typeface="Heiti SC Medium" pitchFamily="2" charset="-128"/>
                <a:ea typeface="Heiti SC Medium" pitchFamily="2" charset="-128"/>
                <a:cs typeface="Times New Roman" panose="02020603050405020304" pitchFamily="18" charset="0"/>
              </a:rPr>
              <a:t>创</a:t>
            </a:r>
            <a:r>
              <a:rPr lang="en-US" altLang="zh-CN">
                <a:latin typeface="Heiti SC Medium" pitchFamily="2" charset="-128"/>
                <a:ea typeface="Heiti SC Medium" pitchFamily="2" charset="-128"/>
                <a:cs typeface="Times New Roman" panose="02020603050405020304" pitchFamily="18" charset="0"/>
              </a:rPr>
              <a:t>17:7</a:t>
            </a:r>
            <a:r>
              <a:rPr lang="zh-CN" altLang="en-US">
                <a:latin typeface="Heiti SC Medium" pitchFamily="2" charset="-128"/>
                <a:ea typeface="Heiti SC Medium" pitchFamily="2" charset="-128"/>
                <a:cs typeface="Times New Roman" panose="02020603050405020304" pitchFamily="18" charset="0"/>
              </a:rPr>
              <a:t>、出</a:t>
            </a:r>
            <a:r>
              <a:rPr lang="en-US" altLang="zh-CN">
                <a:latin typeface="Heiti SC Medium" pitchFamily="2" charset="-128"/>
                <a:ea typeface="Heiti SC Medium" pitchFamily="2" charset="-128"/>
                <a:cs typeface="Times New Roman" panose="02020603050405020304" pitchFamily="18" charset="0"/>
              </a:rPr>
              <a:t>6:7</a:t>
            </a:r>
            <a:r>
              <a:rPr lang="zh-CN" altLang="en-US">
                <a:latin typeface="Heiti SC Medium" pitchFamily="2" charset="-128"/>
                <a:ea typeface="Heiti SC Medium" pitchFamily="2" charset="-128"/>
                <a:cs typeface="Times New Roman" panose="02020603050405020304" pitchFamily="18" charset="0"/>
              </a:rPr>
              <a:t>、利</a:t>
            </a:r>
            <a:r>
              <a:rPr lang="en-US" altLang="zh-CN">
                <a:latin typeface="Heiti SC Medium" pitchFamily="2" charset="-128"/>
                <a:ea typeface="Heiti SC Medium" pitchFamily="2" charset="-128"/>
                <a:cs typeface="Times New Roman" panose="02020603050405020304" pitchFamily="18" charset="0"/>
              </a:rPr>
              <a:t>26:12</a:t>
            </a:r>
            <a:r>
              <a:rPr lang="zh-CN" altLang="en-US">
                <a:latin typeface="Heiti SC Medium" pitchFamily="2" charset="-128"/>
                <a:ea typeface="Heiti SC Medium" pitchFamily="2" charset="-128"/>
                <a:cs typeface="Times New Roman" panose="02020603050405020304" pitchFamily="18" charset="0"/>
              </a:rPr>
              <a:t>、申</a:t>
            </a:r>
            <a:r>
              <a:rPr lang="en-US" altLang="zh-CN">
                <a:latin typeface="Heiti SC Medium" pitchFamily="2" charset="-128"/>
                <a:ea typeface="Heiti SC Medium" pitchFamily="2" charset="-128"/>
                <a:cs typeface="Times New Roman" panose="02020603050405020304" pitchFamily="18" charset="0"/>
              </a:rPr>
              <a:t>7:6</a:t>
            </a:r>
            <a:r>
              <a:rPr lang="zh-CN" altLang="en-US">
                <a:latin typeface="Heiti SC Medium" pitchFamily="2" charset="-128"/>
                <a:ea typeface="Heiti SC Medium" pitchFamily="2" charset="-128"/>
                <a:cs typeface="Times New Roman" panose="02020603050405020304" pitchFamily="18" charset="0"/>
              </a:rPr>
              <a:t>、申</a:t>
            </a:r>
            <a:r>
              <a:rPr lang="en-US" altLang="zh-CN">
                <a:latin typeface="Heiti SC Medium" pitchFamily="2" charset="-128"/>
                <a:ea typeface="Heiti SC Medium" pitchFamily="2" charset="-128"/>
                <a:cs typeface="Times New Roman" panose="02020603050405020304" pitchFamily="18" charset="0"/>
              </a:rPr>
              <a:t>14:2</a:t>
            </a:r>
            <a:r>
              <a:rPr lang="en-SG">
                <a:effectLst/>
                <a:latin typeface="Heiti SC Medium" pitchFamily="2" charset="-128"/>
                <a:ea typeface="Heiti SC Medium" pitchFamily="2" charset="-128"/>
              </a:rPr>
              <a:t> </a:t>
            </a:r>
            <a:r>
              <a:rPr lang="zh-CN" altLang="en-US">
                <a:effectLst/>
                <a:latin typeface="Heiti SC Medium" pitchFamily="2" charset="-128"/>
                <a:ea typeface="Heiti SC Medium" pitchFamily="2" charset="-128"/>
              </a:rPr>
              <a:t>、申</a:t>
            </a:r>
            <a:r>
              <a:rPr lang="en-US" altLang="zh-CN">
                <a:effectLst/>
                <a:latin typeface="Heiti SC Medium" pitchFamily="2" charset="-128"/>
                <a:ea typeface="Heiti SC Medium" pitchFamily="2" charset="-128"/>
              </a:rPr>
              <a:t>26:19</a:t>
            </a:r>
            <a:r>
              <a:rPr lang="zh-CN" altLang="en-US">
                <a:effectLst/>
                <a:latin typeface="Heiti SC Medium" pitchFamily="2" charset="-128"/>
                <a:ea typeface="Heiti SC Medium" pitchFamily="2" charset="-128"/>
              </a:rPr>
              <a:t>、撒下</a:t>
            </a:r>
            <a:r>
              <a:rPr lang="en-US" altLang="zh-CN">
                <a:effectLst/>
                <a:latin typeface="Heiti SC Medium" pitchFamily="2" charset="-128"/>
                <a:ea typeface="Heiti SC Medium" pitchFamily="2" charset="-128"/>
              </a:rPr>
              <a:t>7:24</a:t>
            </a:r>
            <a:r>
              <a:rPr lang="zh-CN" altLang="en-US">
                <a:effectLst/>
                <a:latin typeface="Heiti SC Medium" pitchFamily="2" charset="-128"/>
                <a:ea typeface="Heiti SC Medium" pitchFamily="2" charset="-128"/>
              </a:rPr>
              <a:t>、耶</a:t>
            </a:r>
            <a:r>
              <a:rPr lang="en-US" altLang="zh-CN">
                <a:effectLst/>
                <a:latin typeface="Heiti SC Medium" pitchFamily="2" charset="-128"/>
                <a:ea typeface="Heiti SC Medium" pitchFamily="2" charset="-128"/>
              </a:rPr>
              <a:t>7:23</a:t>
            </a:r>
            <a:r>
              <a:rPr lang="zh-CN" altLang="en-US">
                <a:effectLst/>
                <a:latin typeface="Heiti SC Medium" pitchFamily="2" charset="-128"/>
                <a:ea typeface="Heiti SC Medium" pitchFamily="2" charset="-128"/>
              </a:rPr>
              <a:t>、耶</a:t>
            </a:r>
            <a:r>
              <a:rPr lang="en-US" altLang="zh-CN">
                <a:effectLst/>
                <a:latin typeface="Heiti SC Medium" pitchFamily="2" charset="-128"/>
                <a:ea typeface="Heiti SC Medium" pitchFamily="2" charset="-128"/>
              </a:rPr>
              <a:t>11:4</a:t>
            </a:r>
            <a:r>
              <a:rPr lang="zh-CN" altLang="en-US">
                <a:effectLst/>
                <a:latin typeface="Heiti SC Medium" pitchFamily="2" charset="-128"/>
                <a:ea typeface="Heiti SC Medium" pitchFamily="2" charset="-128"/>
              </a:rPr>
              <a:t>、</a:t>
            </a:r>
            <a:r>
              <a:rPr lang="zh-CN" altLang="en-US">
                <a:solidFill>
                  <a:srgbClr val="FF0000"/>
                </a:solidFill>
                <a:effectLst/>
                <a:latin typeface="Heiti SC Medium" pitchFamily="2" charset="-128"/>
                <a:ea typeface="Heiti SC Medium" pitchFamily="2" charset="-128"/>
              </a:rPr>
              <a:t>耶</a:t>
            </a:r>
            <a:r>
              <a:rPr lang="en-US" altLang="zh-CN">
                <a:solidFill>
                  <a:srgbClr val="FF0000"/>
                </a:solidFill>
                <a:effectLst/>
                <a:latin typeface="Heiti SC Medium" pitchFamily="2" charset="-128"/>
                <a:ea typeface="Heiti SC Medium" pitchFamily="2" charset="-128"/>
              </a:rPr>
              <a:t>24:7</a:t>
            </a:r>
            <a:r>
              <a:rPr lang="zh-CN" altLang="en-US">
                <a:effectLst/>
                <a:latin typeface="Heiti SC Medium" pitchFamily="2" charset="-128"/>
                <a:ea typeface="Heiti SC Medium" pitchFamily="2" charset="-128"/>
              </a:rPr>
              <a:t>、耶</a:t>
            </a:r>
            <a:r>
              <a:rPr lang="en-US" altLang="zh-CN">
                <a:effectLst/>
                <a:latin typeface="Heiti SC Medium" pitchFamily="2" charset="-128"/>
                <a:ea typeface="Heiti SC Medium" pitchFamily="2" charset="-128"/>
              </a:rPr>
              <a:t>30:22</a:t>
            </a:r>
            <a:r>
              <a:rPr lang="zh-CN" altLang="en-US">
                <a:effectLst/>
                <a:latin typeface="Heiti SC Medium" pitchFamily="2" charset="-128"/>
                <a:ea typeface="Heiti SC Medium" pitchFamily="2" charset="-128"/>
              </a:rPr>
              <a:t>、耶</a:t>
            </a:r>
            <a:r>
              <a:rPr lang="en-US" altLang="zh-CN">
                <a:effectLst/>
                <a:latin typeface="Heiti SC Medium" pitchFamily="2" charset="-128"/>
                <a:ea typeface="Heiti SC Medium" pitchFamily="2" charset="-128"/>
              </a:rPr>
              <a:t>30:1</a:t>
            </a:r>
            <a:r>
              <a:rPr lang="zh-CN" altLang="en-US">
                <a:effectLst/>
                <a:latin typeface="Heiti SC Medium" pitchFamily="2" charset="-128"/>
                <a:ea typeface="Heiti SC Medium" pitchFamily="2" charset="-128"/>
              </a:rPr>
              <a:t>、</a:t>
            </a:r>
            <a:r>
              <a:rPr lang="zh-CN" altLang="en-US">
                <a:solidFill>
                  <a:srgbClr val="FF0000"/>
                </a:solidFill>
                <a:effectLst/>
                <a:latin typeface="Heiti SC Medium" pitchFamily="2" charset="-128"/>
                <a:ea typeface="Heiti SC Medium" pitchFamily="2" charset="-128"/>
              </a:rPr>
              <a:t>耶</a:t>
            </a:r>
            <a:r>
              <a:rPr lang="en-US" altLang="zh-CN">
                <a:solidFill>
                  <a:srgbClr val="FF0000"/>
                </a:solidFill>
                <a:effectLst/>
                <a:latin typeface="Heiti SC Medium" pitchFamily="2" charset="-128"/>
                <a:ea typeface="Heiti SC Medium" pitchFamily="2" charset="-128"/>
              </a:rPr>
              <a:t>31:33</a:t>
            </a:r>
            <a:r>
              <a:rPr lang="zh-CN" altLang="en-US">
                <a:effectLst/>
                <a:latin typeface="Heiti SC Medium" pitchFamily="2" charset="-128"/>
                <a:ea typeface="Heiti SC Medium" pitchFamily="2" charset="-128"/>
              </a:rPr>
              <a:t>、耶</a:t>
            </a:r>
            <a:r>
              <a:rPr lang="en-US" altLang="zh-CN">
                <a:effectLst/>
                <a:latin typeface="Heiti SC Medium" pitchFamily="2" charset="-128"/>
                <a:ea typeface="Heiti SC Medium" pitchFamily="2" charset="-128"/>
              </a:rPr>
              <a:t>32:28</a:t>
            </a:r>
            <a:r>
              <a:rPr lang="zh-CN" altLang="en-US">
                <a:effectLst/>
                <a:latin typeface="Heiti SC Medium" pitchFamily="2" charset="-128"/>
                <a:ea typeface="Heiti SC Medium" pitchFamily="2" charset="-128"/>
              </a:rPr>
              <a:t>、</a:t>
            </a:r>
            <a:r>
              <a:rPr lang="zh-CN" altLang="en-US">
                <a:solidFill>
                  <a:srgbClr val="FF0000"/>
                </a:solidFill>
                <a:effectLst/>
                <a:latin typeface="Heiti SC Medium" pitchFamily="2" charset="-128"/>
                <a:ea typeface="Heiti SC Medium" pitchFamily="2" charset="-128"/>
              </a:rPr>
              <a:t>结</a:t>
            </a:r>
            <a:r>
              <a:rPr lang="en-US" altLang="zh-CN">
                <a:solidFill>
                  <a:srgbClr val="FF0000"/>
                </a:solidFill>
                <a:effectLst/>
                <a:latin typeface="Heiti SC Medium" pitchFamily="2" charset="-128"/>
                <a:ea typeface="Heiti SC Medium" pitchFamily="2" charset="-128"/>
              </a:rPr>
              <a:t>11:19-20</a:t>
            </a:r>
            <a:r>
              <a:rPr lang="zh-CN" altLang="en-US">
                <a:effectLst/>
                <a:latin typeface="Heiti SC Medium" pitchFamily="2" charset="-128"/>
                <a:ea typeface="Heiti SC Medium" pitchFamily="2" charset="-128"/>
              </a:rPr>
              <a:t>、</a:t>
            </a:r>
            <a:r>
              <a:rPr lang="zh-CN" altLang="en-US">
                <a:solidFill>
                  <a:srgbClr val="FF0000"/>
                </a:solidFill>
                <a:effectLst/>
                <a:latin typeface="Heiti SC Medium" pitchFamily="2" charset="-128"/>
                <a:ea typeface="Heiti SC Medium" pitchFamily="2" charset="-128"/>
              </a:rPr>
              <a:t>结</a:t>
            </a:r>
            <a:r>
              <a:rPr lang="en-US" altLang="zh-CN">
                <a:solidFill>
                  <a:srgbClr val="FF0000"/>
                </a:solidFill>
                <a:latin typeface="Heiti SC Medium" pitchFamily="2" charset="-128"/>
                <a:ea typeface="Heiti SC Medium" pitchFamily="2" charset="-128"/>
              </a:rPr>
              <a:t>36:26-28</a:t>
            </a:r>
            <a:r>
              <a:rPr lang="zh-CN" altLang="en-US">
                <a:solidFill>
                  <a:srgbClr val="FF0000"/>
                </a:solidFill>
                <a:latin typeface="Heiti SC Medium" pitchFamily="2" charset="-128"/>
                <a:ea typeface="Heiti SC Medium" pitchFamily="2" charset="-128"/>
              </a:rPr>
              <a:t>、</a:t>
            </a:r>
            <a:r>
              <a:rPr lang="zh-CN" altLang="en-US">
                <a:solidFill>
                  <a:schemeClr val="tx1"/>
                </a:solidFill>
                <a:latin typeface="Heiti SC Medium" pitchFamily="2" charset="-128"/>
                <a:ea typeface="Heiti SC Medium" pitchFamily="2" charset="-128"/>
              </a:rPr>
              <a:t>结</a:t>
            </a:r>
            <a:r>
              <a:rPr lang="en-US" altLang="zh-CN">
                <a:solidFill>
                  <a:schemeClr val="tx1"/>
                </a:solidFill>
                <a:latin typeface="Heiti SC Medium" pitchFamily="2" charset="-128"/>
                <a:ea typeface="Heiti SC Medium" pitchFamily="2" charset="-128"/>
              </a:rPr>
              <a:t>37:27</a:t>
            </a:r>
            <a:r>
              <a:rPr lang="zh-CN" altLang="en-US">
                <a:solidFill>
                  <a:schemeClr val="tx1"/>
                </a:solidFill>
                <a:latin typeface="Heiti SC Medium" pitchFamily="2" charset="-128"/>
                <a:ea typeface="Heiti SC Medium" pitchFamily="2" charset="-128"/>
              </a:rPr>
              <a:t>、</a:t>
            </a:r>
            <a:r>
              <a:rPr lang="zh-CN" altLang="en-US">
                <a:solidFill>
                  <a:srgbClr val="FF0000"/>
                </a:solidFill>
                <a:latin typeface="Heiti SC Medium" pitchFamily="2" charset="-128"/>
                <a:ea typeface="Heiti SC Medium" pitchFamily="2" charset="-128"/>
              </a:rPr>
              <a:t>何</a:t>
            </a:r>
            <a:r>
              <a:rPr lang="en-US" altLang="zh-CN">
                <a:solidFill>
                  <a:srgbClr val="FF0000"/>
                </a:solidFill>
                <a:latin typeface="Heiti SC Medium" pitchFamily="2" charset="-128"/>
                <a:ea typeface="Heiti SC Medium" pitchFamily="2" charset="-128"/>
              </a:rPr>
              <a:t>2:23</a:t>
            </a:r>
            <a:r>
              <a:rPr lang="zh-CN" altLang="en-US">
                <a:solidFill>
                  <a:srgbClr val="FF0000"/>
                </a:solidFill>
                <a:latin typeface="Heiti SC Medium" pitchFamily="2" charset="-128"/>
                <a:ea typeface="Heiti SC Medium" pitchFamily="2" charset="-128"/>
              </a:rPr>
              <a:t>（罗</a:t>
            </a:r>
            <a:r>
              <a:rPr lang="en-US" altLang="zh-CN">
                <a:solidFill>
                  <a:srgbClr val="FF0000"/>
                </a:solidFill>
                <a:latin typeface="Heiti SC Medium" pitchFamily="2" charset="-128"/>
                <a:ea typeface="Heiti SC Medium" pitchFamily="2" charset="-128"/>
              </a:rPr>
              <a:t>9:25-26</a:t>
            </a:r>
            <a:r>
              <a:rPr lang="zh-CN" altLang="en-US">
                <a:solidFill>
                  <a:srgbClr val="FF0000"/>
                </a:solidFill>
                <a:latin typeface="Heiti SC Medium" pitchFamily="2" charset="-128"/>
                <a:ea typeface="Heiti SC Medium" pitchFamily="2" charset="-128"/>
              </a:rPr>
              <a:t>）</a:t>
            </a:r>
            <a:r>
              <a:rPr lang="zh-CN" altLang="en-US">
                <a:solidFill>
                  <a:schemeClr val="tx1"/>
                </a:solidFill>
                <a:latin typeface="Heiti SC Medium" pitchFamily="2" charset="-128"/>
                <a:ea typeface="Heiti SC Medium" pitchFamily="2" charset="-128"/>
              </a:rPr>
              <a:t>、亚</a:t>
            </a:r>
            <a:r>
              <a:rPr lang="en-US" altLang="zh-CN">
                <a:solidFill>
                  <a:schemeClr val="tx1"/>
                </a:solidFill>
                <a:latin typeface="Heiti SC Medium" pitchFamily="2" charset="-128"/>
                <a:ea typeface="Heiti SC Medium" pitchFamily="2" charset="-128"/>
              </a:rPr>
              <a:t>8:8</a:t>
            </a:r>
            <a:r>
              <a:rPr lang="zh-CN" altLang="en-US">
                <a:solidFill>
                  <a:schemeClr val="tx1"/>
                </a:solidFill>
                <a:latin typeface="Heiti SC Medium" pitchFamily="2" charset="-128"/>
                <a:ea typeface="Heiti SC Medium" pitchFamily="2" charset="-128"/>
              </a:rPr>
              <a:t>、亚</a:t>
            </a:r>
            <a:r>
              <a:rPr lang="en-US" altLang="zh-CN">
                <a:solidFill>
                  <a:schemeClr val="tx1"/>
                </a:solidFill>
                <a:latin typeface="Heiti SC Medium" pitchFamily="2" charset="-128"/>
                <a:ea typeface="Heiti SC Medium" pitchFamily="2" charset="-128"/>
              </a:rPr>
              <a:t>13:9</a:t>
            </a:r>
            <a:r>
              <a:rPr lang="zh-CN" altLang="en-US">
                <a:solidFill>
                  <a:schemeClr val="tx1"/>
                </a:solidFill>
                <a:latin typeface="Heiti SC Medium" pitchFamily="2" charset="-128"/>
                <a:ea typeface="Heiti SC Medium" pitchFamily="2" charset="-128"/>
              </a:rPr>
              <a:t>、来</a:t>
            </a:r>
            <a:r>
              <a:rPr lang="en-US" altLang="zh-CN">
                <a:solidFill>
                  <a:schemeClr val="tx1"/>
                </a:solidFill>
                <a:latin typeface="Heiti SC Medium" pitchFamily="2" charset="-128"/>
                <a:ea typeface="Heiti SC Medium" pitchFamily="2" charset="-128"/>
              </a:rPr>
              <a:t>8:10</a:t>
            </a:r>
            <a:endParaRPr lang="en-US"/>
          </a:p>
        </p:txBody>
      </p:sp>
    </p:spTree>
    <p:extLst>
      <p:ext uri="{BB962C8B-B14F-4D97-AF65-F5344CB8AC3E}">
        <p14:creationId xmlns:p14="http://schemas.microsoft.com/office/powerpoint/2010/main" val="33444149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3" name="Rectangle 2">
            <a:extLst>
              <a:ext uri="{FF2B5EF4-FFF2-40B4-BE49-F238E27FC236}">
                <a16:creationId xmlns:a16="http://schemas.microsoft.com/office/drawing/2014/main" id="{69DCF055-6E06-7CED-1E04-259F5E18541A}"/>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89675E-0B37-FA2A-EB3E-B262AD0BEFE4}"/>
              </a:ext>
            </a:extLst>
          </p:cNvPr>
          <p:cNvSpPr txBox="1"/>
          <p:nvPr/>
        </p:nvSpPr>
        <p:spPr>
          <a:xfrm>
            <a:off x="2523744" y="3818506"/>
            <a:ext cx="4572000" cy="525913"/>
          </a:xfrm>
          <a:prstGeom prst="rect">
            <a:avLst/>
          </a:prstGeom>
          <a:noFill/>
        </p:spPr>
        <p:txBody>
          <a:bodyPr wrap="square">
            <a:spAutoFit/>
          </a:bodyPr>
          <a:lstStyle/>
          <a:p>
            <a:pPr algn="ctr">
              <a:lnSpc>
                <a:spcPct val="107000"/>
              </a:lnSpc>
              <a:spcAft>
                <a:spcPts val="800"/>
              </a:spcAft>
            </a:pPr>
            <a:r>
              <a:rPr lang="zh-CN" altLang="en-US" sz="2800" b="1">
                <a:effectLst/>
                <a:latin typeface="Calibri" panose="020F0502020204030204" pitchFamily="34" charset="0"/>
                <a:ea typeface="SimSun" panose="02010600030101010101" pitchFamily="2" charset="-122"/>
                <a:cs typeface="Arial" panose="020B0604020202020204" pitchFamily="34" charset="0"/>
              </a:rPr>
              <a:t>神的百姓</a:t>
            </a:r>
            <a:r>
              <a:rPr lang="zh-CN" sz="2800" b="1">
                <a:effectLst/>
                <a:latin typeface="Calibri" panose="020F0502020204030204" pitchFamily="34" charset="0"/>
                <a:ea typeface="SimSun" panose="02010600030101010101" pitchFamily="2" charset="-122"/>
                <a:cs typeface="Arial" panose="020B0604020202020204" pitchFamily="34" charset="0"/>
              </a:rPr>
              <a:t>在埃及</a:t>
            </a:r>
            <a:r>
              <a:rPr lang="zh-CN" altLang="en-US" sz="2800" b="1">
                <a:effectLst/>
                <a:latin typeface="Calibri" panose="020F0502020204030204" pitchFamily="34" charset="0"/>
                <a:ea typeface="SimSun" panose="02010600030101010101" pitchFamily="2" charset="-122"/>
                <a:cs typeface="Arial" panose="020B0604020202020204" pitchFamily="34" charset="0"/>
              </a:rPr>
              <a:t>被奴役</a:t>
            </a:r>
            <a:endParaRPr lang="en-SG" sz="2800" b="1">
              <a:effectLst/>
              <a:latin typeface="Calibri" panose="020F050202020403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FECEC824-363D-3EA6-13C1-8BC125B6FA48}"/>
              </a:ext>
            </a:extLst>
          </p:cNvPr>
          <p:cNvPicPr>
            <a:picLocks noChangeAspect="1"/>
          </p:cNvPicPr>
          <p:nvPr/>
        </p:nvPicPr>
        <p:blipFill rotWithShape="1">
          <a:blip r:embed="rId3"/>
          <a:srcRect r="933" b="9333"/>
          <a:stretch/>
        </p:blipFill>
        <p:spPr>
          <a:xfrm>
            <a:off x="2000250" y="321733"/>
            <a:ext cx="5095494" cy="4663440"/>
          </a:xfrm>
          <a:prstGeom prst="rect">
            <a:avLst/>
          </a:prstGeom>
        </p:spPr>
      </p:pic>
      <p:sp>
        <p:nvSpPr>
          <p:cNvPr id="2" name="TextBox 1">
            <a:extLst>
              <a:ext uri="{FF2B5EF4-FFF2-40B4-BE49-F238E27FC236}">
                <a16:creationId xmlns:a16="http://schemas.microsoft.com/office/drawing/2014/main" id="{ABB48F44-5A0F-B5F7-9808-5F959B7CA082}"/>
              </a:ext>
            </a:extLst>
          </p:cNvPr>
          <p:cNvSpPr txBox="1"/>
          <p:nvPr/>
        </p:nvSpPr>
        <p:spPr>
          <a:xfrm>
            <a:off x="5761640" y="617108"/>
            <a:ext cx="1382110" cy="707886"/>
          </a:xfrm>
          <a:prstGeom prst="rect">
            <a:avLst/>
          </a:prstGeom>
          <a:noFill/>
        </p:spPr>
        <p:txBody>
          <a:bodyPr wrap="none" rtlCol="0">
            <a:spAutoFit/>
          </a:bodyPr>
          <a:lstStyle/>
          <a:p>
            <a:r>
              <a:rPr lang="en-US" sz="2000"/>
              <a:t>以色列</a:t>
            </a:r>
          </a:p>
          <a:p>
            <a:r>
              <a:rPr lang="en-US" sz="2000"/>
              <a:t>为奴</a:t>
            </a:r>
            <a:r>
              <a:rPr lang="en-US" altLang="zh-CN" sz="2000"/>
              <a:t>400</a:t>
            </a:r>
            <a:r>
              <a:rPr lang="zh-CN" altLang="en-US" sz="2000"/>
              <a:t>年</a:t>
            </a:r>
            <a:endParaRPr lang="en-US" sz="2000"/>
          </a:p>
        </p:txBody>
      </p:sp>
      <p:sp>
        <p:nvSpPr>
          <p:cNvPr id="7" name="TextBox 6">
            <a:extLst>
              <a:ext uri="{FF2B5EF4-FFF2-40B4-BE49-F238E27FC236}">
                <a16:creationId xmlns:a16="http://schemas.microsoft.com/office/drawing/2014/main" id="{9623F45A-1D51-0EA6-0859-0F768A38EED9}"/>
              </a:ext>
            </a:extLst>
          </p:cNvPr>
          <p:cNvSpPr txBox="1"/>
          <p:nvPr/>
        </p:nvSpPr>
        <p:spPr>
          <a:xfrm flipH="1">
            <a:off x="647119" y="1376180"/>
            <a:ext cx="706012" cy="3046988"/>
          </a:xfrm>
          <a:prstGeom prst="rect">
            <a:avLst/>
          </a:prstGeom>
          <a:noFill/>
        </p:spPr>
        <p:txBody>
          <a:bodyPr wrap="square" rtlCol="0">
            <a:spAutoFit/>
          </a:bodyPr>
          <a:lstStyle/>
          <a:p>
            <a:r>
              <a:rPr lang="en-US" sz="3200">
                <a:solidFill>
                  <a:schemeClr val="bg1"/>
                </a:solidFill>
              </a:rPr>
              <a:t>犹太人被奴役</a:t>
            </a:r>
          </a:p>
        </p:txBody>
      </p:sp>
    </p:spTree>
    <p:extLst>
      <p:ext uri="{BB962C8B-B14F-4D97-AF65-F5344CB8AC3E}">
        <p14:creationId xmlns:p14="http://schemas.microsoft.com/office/powerpoint/2010/main" val="224822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123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4" name="Group 3">
            <a:extLst>
              <a:ext uri="{FF2B5EF4-FFF2-40B4-BE49-F238E27FC236}">
                <a16:creationId xmlns:a16="http://schemas.microsoft.com/office/drawing/2014/main" id="{163C7FF1-9D78-3599-E2C0-0D75BBE9A67C}"/>
              </a:ext>
            </a:extLst>
          </p:cNvPr>
          <p:cNvGrpSpPr/>
          <p:nvPr/>
        </p:nvGrpSpPr>
        <p:grpSpPr>
          <a:xfrm>
            <a:off x="0" y="1430866"/>
            <a:ext cx="7178317" cy="1774800"/>
            <a:chOff x="0" y="1399430"/>
            <a:chExt cx="9175618" cy="1806224"/>
          </a:xfrm>
        </p:grpSpPr>
        <p:pic>
          <p:nvPicPr>
            <p:cNvPr id="9" name="Picture 8" descr="A picture containing font, white, circle, text&#10;&#10;Description automatically generated">
              <a:extLst>
                <a:ext uri="{FF2B5EF4-FFF2-40B4-BE49-F238E27FC236}">
                  <a16:creationId xmlns:a16="http://schemas.microsoft.com/office/drawing/2014/main" id="{B73F21EF-F93C-EC49-4EBF-D68E077BAB71}"/>
                </a:ext>
              </a:extLst>
            </p:cNvPr>
            <p:cNvPicPr>
              <a:picLocks noChangeAspect="1"/>
            </p:cNvPicPr>
            <p:nvPr/>
          </p:nvPicPr>
          <p:blipFill>
            <a:blip r:embed="rId3"/>
            <a:stretch>
              <a:fillRect/>
            </a:stretch>
          </p:blipFill>
          <p:spPr>
            <a:xfrm>
              <a:off x="0" y="1399430"/>
              <a:ext cx="9175618" cy="1806224"/>
            </a:xfrm>
            <a:prstGeom prst="rect">
              <a:avLst/>
            </a:prstGeom>
          </p:spPr>
        </p:pic>
        <p:sp>
          <p:nvSpPr>
            <p:cNvPr id="10" name="TextBox 9">
              <a:extLst>
                <a:ext uri="{FF2B5EF4-FFF2-40B4-BE49-F238E27FC236}">
                  <a16:creationId xmlns:a16="http://schemas.microsoft.com/office/drawing/2014/main" id="{C59D75EC-8BE7-2A20-0257-CE3EB432D718}"/>
                </a:ext>
              </a:extLst>
            </p:cNvPr>
            <p:cNvSpPr txBox="1"/>
            <p:nvPr/>
          </p:nvSpPr>
          <p:spPr>
            <a:xfrm>
              <a:off x="1677726" y="2417861"/>
              <a:ext cx="743338" cy="281904"/>
            </a:xfrm>
            <a:prstGeom prst="rect">
              <a:avLst/>
            </a:prstGeom>
            <a:noFill/>
          </p:spPr>
          <p:txBody>
            <a:bodyPr wrap="none" rtlCol="0">
              <a:spAutoFit/>
            </a:bodyPr>
            <a:lstStyle/>
            <a:p>
              <a:r>
                <a:rPr lang="en-US" sz="1200"/>
                <a:t>adam</a:t>
              </a:r>
            </a:p>
          </p:txBody>
        </p:sp>
        <p:sp>
          <p:nvSpPr>
            <p:cNvPr id="11" name="TextBox 10">
              <a:extLst>
                <a:ext uri="{FF2B5EF4-FFF2-40B4-BE49-F238E27FC236}">
                  <a16:creationId xmlns:a16="http://schemas.microsoft.com/office/drawing/2014/main" id="{30704692-9DEB-9D59-021B-77DC50AFFF78}"/>
                </a:ext>
              </a:extLst>
            </p:cNvPr>
            <p:cNvSpPr txBox="1"/>
            <p:nvPr/>
          </p:nvSpPr>
          <p:spPr>
            <a:xfrm>
              <a:off x="2967163" y="2417861"/>
              <a:ext cx="686675" cy="281904"/>
            </a:xfrm>
            <a:prstGeom prst="rect">
              <a:avLst/>
            </a:prstGeom>
            <a:noFill/>
          </p:spPr>
          <p:txBody>
            <a:bodyPr wrap="none" rtlCol="0">
              <a:spAutoFit/>
            </a:bodyPr>
            <a:lstStyle/>
            <a:p>
              <a:r>
                <a:rPr lang="en-US" sz="1200"/>
                <a:t>noah</a:t>
              </a:r>
            </a:p>
          </p:txBody>
        </p:sp>
        <p:sp>
          <p:nvSpPr>
            <p:cNvPr id="12" name="TextBox 11">
              <a:extLst>
                <a:ext uri="{FF2B5EF4-FFF2-40B4-BE49-F238E27FC236}">
                  <a16:creationId xmlns:a16="http://schemas.microsoft.com/office/drawing/2014/main" id="{A9FCCC89-AA10-5F52-EA60-FF278D40FAE1}"/>
                </a:ext>
              </a:extLst>
            </p:cNvPr>
            <p:cNvSpPr txBox="1"/>
            <p:nvPr/>
          </p:nvSpPr>
          <p:spPr>
            <a:xfrm>
              <a:off x="4091740" y="2543421"/>
              <a:ext cx="1112699" cy="281904"/>
            </a:xfrm>
            <a:prstGeom prst="rect">
              <a:avLst/>
            </a:prstGeom>
            <a:noFill/>
          </p:spPr>
          <p:txBody>
            <a:bodyPr wrap="none" rtlCol="0">
              <a:spAutoFit/>
            </a:bodyPr>
            <a:lstStyle/>
            <a:p>
              <a:r>
                <a:rPr lang="en-US" sz="1200"/>
                <a:t>Abraham </a:t>
              </a:r>
            </a:p>
          </p:txBody>
        </p:sp>
        <p:sp>
          <p:nvSpPr>
            <p:cNvPr id="13" name="TextBox 12">
              <a:extLst>
                <a:ext uri="{FF2B5EF4-FFF2-40B4-BE49-F238E27FC236}">
                  <a16:creationId xmlns:a16="http://schemas.microsoft.com/office/drawing/2014/main" id="{A006BBF1-A23F-35C2-B4AB-51F6D69BFD10}"/>
                </a:ext>
              </a:extLst>
            </p:cNvPr>
            <p:cNvSpPr txBox="1"/>
            <p:nvPr/>
          </p:nvSpPr>
          <p:spPr>
            <a:xfrm>
              <a:off x="5408212" y="2417861"/>
              <a:ext cx="833579" cy="281904"/>
            </a:xfrm>
            <a:prstGeom prst="rect">
              <a:avLst/>
            </a:prstGeom>
            <a:noFill/>
          </p:spPr>
          <p:txBody>
            <a:bodyPr wrap="none" rtlCol="0">
              <a:spAutoFit/>
            </a:bodyPr>
            <a:lstStyle/>
            <a:p>
              <a:r>
                <a:rPr lang="en-US" sz="1200"/>
                <a:t>moses</a:t>
              </a:r>
            </a:p>
          </p:txBody>
        </p:sp>
        <p:sp>
          <p:nvSpPr>
            <p:cNvPr id="14" name="TextBox 13">
              <a:extLst>
                <a:ext uri="{FF2B5EF4-FFF2-40B4-BE49-F238E27FC236}">
                  <a16:creationId xmlns:a16="http://schemas.microsoft.com/office/drawing/2014/main" id="{2D526E26-C1DA-D42C-1969-03636E61C376}"/>
                </a:ext>
              </a:extLst>
            </p:cNvPr>
            <p:cNvSpPr txBox="1"/>
            <p:nvPr/>
          </p:nvSpPr>
          <p:spPr>
            <a:xfrm>
              <a:off x="6690170" y="2417861"/>
              <a:ext cx="720253" cy="281904"/>
            </a:xfrm>
            <a:prstGeom prst="rect">
              <a:avLst/>
            </a:prstGeom>
            <a:noFill/>
          </p:spPr>
          <p:txBody>
            <a:bodyPr wrap="none" rtlCol="0">
              <a:spAutoFit/>
            </a:bodyPr>
            <a:lstStyle/>
            <a:p>
              <a:r>
                <a:rPr lang="en-US" sz="1200"/>
                <a:t>david</a:t>
              </a:r>
            </a:p>
          </p:txBody>
        </p:sp>
        <p:sp>
          <p:nvSpPr>
            <p:cNvPr id="15" name="TextBox 14">
              <a:extLst>
                <a:ext uri="{FF2B5EF4-FFF2-40B4-BE49-F238E27FC236}">
                  <a16:creationId xmlns:a16="http://schemas.microsoft.com/office/drawing/2014/main" id="{3D19F6E5-63E7-19EA-5409-E96E16E966D8}"/>
                </a:ext>
              </a:extLst>
            </p:cNvPr>
            <p:cNvSpPr txBox="1"/>
            <p:nvPr/>
          </p:nvSpPr>
          <p:spPr>
            <a:xfrm>
              <a:off x="7967118" y="2575227"/>
              <a:ext cx="766423" cy="281904"/>
            </a:xfrm>
            <a:prstGeom prst="rect">
              <a:avLst/>
            </a:prstGeom>
            <a:noFill/>
          </p:spPr>
          <p:txBody>
            <a:bodyPr wrap="none" rtlCol="0">
              <a:spAutoFit/>
            </a:bodyPr>
            <a:lstStyle/>
            <a:p>
              <a:r>
                <a:rPr lang="en-US" sz="1200"/>
                <a:t>Christ</a:t>
              </a:r>
            </a:p>
          </p:txBody>
        </p:sp>
        <p:sp>
          <p:nvSpPr>
            <p:cNvPr id="16" name="TextBox 15">
              <a:extLst>
                <a:ext uri="{FF2B5EF4-FFF2-40B4-BE49-F238E27FC236}">
                  <a16:creationId xmlns:a16="http://schemas.microsoft.com/office/drawing/2014/main" id="{17EDCA1A-2214-0411-AAEA-06BC5BB76F06}"/>
                </a:ext>
              </a:extLst>
            </p:cNvPr>
            <p:cNvSpPr txBox="1"/>
            <p:nvPr/>
          </p:nvSpPr>
          <p:spPr>
            <a:xfrm>
              <a:off x="7648921" y="2898605"/>
              <a:ext cx="1479960" cy="281904"/>
            </a:xfrm>
            <a:prstGeom prst="rect">
              <a:avLst/>
            </a:prstGeom>
            <a:noFill/>
          </p:spPr>
          <p:txBody>
            <a:bodyPr wrap="none" rtlCol="0">
              <a:spAutoFit/>
            </a:bodyPr>
            <a:lstStyle/>
            <a:p>
              <a:r>
                <a:rPr lang="en-US" sz="1200"/>
                <a:t>new covenant</a:t>
              </a:r>
            </a:p>
          </p:txBody>
        </p:sp>
        <p:sp>
          <p:nvSpPr>
            <p:cNvPr id="17" name="TextBox 16">
              <a:extLst>
                <a:ext uri="{FF2B5EF4-FFF2-40B4-BE49-F238E27FC236}">
                  <a16:creationId xmlns:a16="http://schemas.microsoft.com/office/drawing/2014/main" id="{C6D9551E-C214-FF71-60BA-290F68D1A0D9}"/>
                </a:ext>
              </a:extLst>
            </p:cNvPr>
            <p:cNvSpPr txBox="1"/>
            <p:nvPr/>
          </p:nvSpPr>
          <p:spPr>
            <a:xfrm>
              <a:off x="480337" y="2417861"/>
              <a:ext cx="900735" cy="281904"/>
            </a:xfrm>
            <a:prstGeom prst="rect">
              <a:avLst/>
            </a:prstGeom>
            <a:noFill/>
          </p:spPr>
          <p:txBody>
            <a:bodyPr wrap="none" rtlCol="0">
              <a:spAutoFit/>
            </a:bodyPr>
            <a:lstStyle/>
            <a:p>
              <a:r>
                <a:rPr lang="en-US" sz="1200"/>
                <a:t>eternity</a:t>
              </a:r>
            </a:p>
          </p:txBody>
        </p:sp>
      </p:grpSp>
      <p:sp>
        <p:nvSpPr>
          <p:cNvPr id="19" name="TextBox 18">
            <a:extLst>
              <a:ext uri="{FF2B5EF4-FFF2-40B4-BE49-F238E27FC236}">
                <a16:creationId xmlns:a16="http://schemas.microsoft.com/office/drawing/2014/main" id="{CDC66F61-F6F4-0AC7-3B49-696F4B6947A8}"/>
              </a:ext>
            </a:extLst>
          </p:cNvPr>
          <p:cNvSpPr txBox="1"/>
          <p:nvPr/>
        </p:nvSpPr>
        <p:spPr>
          <a:xfrm>
            <a:off x="7114466" y="1867257"/>
            <a:ext cx="880369" cy="523220"/>
          </a:xfrm>
          <a:prstGeom prst="rect">
            <a:avLst/>
          </a:prstGeom>
          <a:noFill/>
        </p:spPr>
        <p:txBody>
          <a:bodyPr wrap="none" rtlCol="0">
            <a:spAutoFit/>
          </a:bodyPr>
          <a:lstStyle/>
          <a:p>
            <a:pPr algn="ctr"/>
            <a:r>
              <a:rPr lang="en-US" b="1"/>
              <a:t>末世</a:t>
            </a:r>
          </a:p>
          <a:p>
            <a:pPr algn="ctr"/>
            <a:r>
              <a:rPr lang="en-US" b="1"/>
              <a:t>last Age</a:t>
            </a:r>
          </a:p>
        </p:txBody>
      </p:sp>
      <p:cxnSp>
        <p:nvCxnSpPr>
          <p:cNvPr id="21" name="Straight Arrow Connector 20">
            <a:extLst>
              <a:ext uri="{FF2B5EF4-FFF2-40B4-BE49-F238E27FC236}">
                <a16:creationId xmlns:a16="http://schemas.microsoft.com/office/drawing/2014/main" id="{DE0F8F43-1770-573C-9584-16722F5EC8D7}"/>
              </a:ext>
            </a:extLst>
          </p:cNvPr>
          <p:cNvCxnSpPr>
            <a:cxnSpLocks/>
          </p:cNvCxnSpPr>
          <p:nvPr/>
        </p:nvCxnSpPr>
        <p:spPr>
          <a:xfrm>
            <a:off x="7231836" y="2472218"/>
            <a:ext cx="69914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09FBC7F-7A6E-DDA0-7686-4287DA92452D}"/>
              </a:ext>
            </a:extLst>
          </p:cNvPr>
          <p:cNvSpPr/>
          <p:nvPr/>
        </p:nvSpPr>
        <p:spPr>
          <a:xfrm>
            <a:off x="4021998" y="1721051"/>
            <a:ext cx="974847" cy="11944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023A3D-D421-8E96-1A56-55F011403172}"/>
              </a:ext>
            </a:extLst>
          </p:cNvPr>
          <p:cNvPicPr>
            <a:picLocks noChangeAspect="1"/>
          </p:cNvPicPr>
          <p:nvPr/>
        </p:nvPicPr>
        <p:blipFill>
          <a:blip r:embed="rId4"/>
          <a:stretch>
            <a:fillRect/>
          </a:stretch>
        </p:blipFill>
        <p:spPr>
          <a:xfrm>
            <a:off x="7930984" y="1623337"/>
            <a:ext cx="1208617" cy="1208617"/>
          </a:xfrm>
          <a:prstGeom prst="rect">
            <a:avLst/>
          </a:prstGeom>
        </p:spPr>
      </p:pic>
      <p:sp>
        <p:nvSpPr>
          <p:cNvPr id="18" name="TextBox 17">
            <a:extLst>
              <a:ext uri="{FF2B5EF4-FFF2-40B4-BE49-F238E27FC236}">
                <a16:creationId xmlns:a16="http://schemas.microsoft.com/office/drawing/2014/main" id="{2B7C448B-B4B1-0F65-3167-B740F1DA77BD}"/>
              </a:ext>
            </a:extLst>
          </p:cNvPr>
          <p:cNvSpPr txBox="1"/>
          <p:nvPr/>
        </p:nvSpPr>
        <p:spPr>
          <a:xfrm>
            <a:off x="7975683" y="476759"/>
            <a:ext cx="1119217" cy="954107"/>
          </a:xfrm>
          <a:prstGeom prst="rect">
            <a:avLst/>
          </a:prstGeom>
          <a:noFill/>
        </p:spPr>
        <p:txBody>
          <a:bodyPr wrap="none" rtlCol="0">
            <a:spAutoFit/>
          </a:bodyPr>
          <a:lstStyle/>
          <a:p>
            <a:pPr algn="ctr"/>
            <a:r>
              <a:rPr lang="en-US" b="1"/>
              <a:t>王归来</a:t>
            </a:r>
          </a:p>
          <a:p>
            <a:pPr algn="ctr"/>
            <a:r>
              <a:rPr lang="en-US" b="1"/>
              <a:t>The return </a:t>
            </a:r>
          </a:p>
          <a:p>
            <a:pPr algn="ctr"/>
            <a:r>
              <a:rPr lang="en-US" b="1"/>
              <a:t>of the</a:t>
            </a:r>
          </a:p>
          <a:p>
            <a:pPr algn="ctr"/>
            <a:r>
              <a:rPr lang="en-US" b="1"/>
              <a:t>King </a:t>
            </a:r>
          </a:p>
        </p:txBody>
      </p:sp>
      <p:sp>
        <p:nvSpPr>
          <p:cNvPr id="20" name="TextBox 19">
            <a:extLst>
              <a:ext uri="{FF2B5EF4-FFF2-40B4-BE49-F238E27FC236}">
                <a16:creationId xmlns:a16="http://schemas.microsoft.com/office/drawing/2014/main" id="{E10DF931-2922-BB41-4D3D-9A7B7AB15EB8}"/>
              </a:ext>
            </a:extLst>
          </p:cNvPr>
          <p:cNvSpPr txBox="1"/>
          <p:nvPr/>
        </p:nvSpPr>
        <p:spPr>
          <a:xfrm>
            <a:off x="1158244" y="4162079"/>
            <a:ext cx="5596404" cy="307777"/>
          </a:xfrm>
          <a:prstGeom prst="rect">
            <a:avLst/>
          </a:prstGeom>
          <a:noFill/>
        </p:spPr>
        <p:txBody>
          <a:bodyPr wrap="none" rtlCol="0">
            <a:spAutoFit/>
          </a:bodyPr>
          <a:lstStyle/>
          <a:p>
            <a:r>
              <a:rPr lang="en-US"/>
              <a:t>Covenants are like different</a:t>
            </a:r>
            <a:r>
              <a:rPr lang="zh-CN" altLang="en-US"/>
              <a:t> </a:t>
            </a:r>
            <a:r>
              <a:rPr lang="en-US" altLang="zh-CN"/>
              <a:t>episodes of a series of historical events </a:t>
            </a:r>
            <a:endParaRPr lang="en-US"/>
          </a:p>
        </p:txBody>
      </p:sp>
      <p:sp>
        <p:nvSpPr>
          <p:cNvPr id="22" name="TextBox 21">
            <a:extLst>
              <a:ext uri="{FF2B5EF4-FFF2-40B4-BE49-F238E27FC236}">
                <a16:creationId xmlns:a16="http://schemas.microsoft.com/office/drawing/2014/main" id="{76B40357-27EC-5C99-3DD6-296A30A57EFA}"/>
              </a:ext>
            </a:extLst>
          </p:cNvPr>
          <p:cNvSpPr txBox="1"/>
          <p:nvPr/>
        </p:nvSpPr>
        <p:spPr>
          <a:xfrm>
            <a:off x="1158244" y="3777358"/>
            <a:ext cx="4581144" cy="307777"/>
          </a:xfrm>
          <a:prstGeom prst="rect">
            <a:avLst/>
          </a:prstGeom>
          <a:noFill/>
        </p:spPr>
        <p:txBody>
          <a:bodyPr wrap="square">
            <a:spAutoFit/>
          </a:bodyPr>
          <a:lstStyle/>
          <a:p>
            <a:r>
              <a:rPr lang="zh-CN" altLang="en-US" b="0" i="0" u="none" strike="noStrike">
                <a:solidFill>
                  <a:srgbClr val="202638"/>
                </a:solidFill>
                <a:effectLst/>
                <a:latin typeface="Helvetica Neue" panose="02000503000000020004" pitchFamily="2" charset="0"/>
              </a:rPr>
              <a:t>诸</a:t>
            </a:r>
            <a:r>
              <a:rPr lang="en-US"/>
              <a:t>诅约是不同历史阶段的续集</a:t>
            </a:r>
          </a:p>
        </p:txBody>
      </p:sp>
    </p:spTree>
    <p:extLst>
      <p:ext uri="{BB962C8B-B14F-4D97-AF65-F5344CB8AC3E}">
        <p14:creationId xmlns:p14="http://schemas.microsoft.com/office/powerpoint/2010/main" val="38015151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713224" y="1685213"/>
            <a:ext cx="8430576" cy="841800"/>
          </a:xfrm>
          <a:prstGeom prst="rect">
            <a:avLst/>
          </a:prstGeom>
        </p:spPr>
        <p:txBody>
          <a:bodyPr spcFirstLastPara="1" wrap="square" lIns="91425" tIns="91425" rIns="91425" bIns="91425" anchor="t" anchorCtr="0">
            <a:noAutofit/>
          </a:bodyPr>
          <a:lstStyle/>
          <a:p>
            <a:r>
              <a:rPr lang="zh-CN" altLang="en-US" b="1">
                <a:solidFill>
                  <a:schemeClr val="bg2">
                    <a:lumMod val="50000"/>
                  </a:schemeClr>
                </a:solidFill>
              </a:rPr>
              <a:t>神透过摩西与以色列立约 </a:t>
            </a:r>
            <a:endParaRPr b="1">
              <a:solidFill>
                <a:schemeClr val="bg2">
                  <a:lumMod val="50000"/>
                </a:schemeClr>
              </a:solidFill>
            </a:endParaRPr>
          </a:p>
        </p:txBody>
      </p:sp>
      <p:sp>
        <p:nvSpPr>
          <p:cNvPr id="286" name="Google Shape;286;p46"/>
          <p:cNvSpPr txBox="1">
            <a:spLocks noGrp="1"/>
          </p:cNvSpPr>
          <p:nvPr>
            <p:ph type="title" idx="2"/>
          </p:nvPr>
        </p:nvSpPr>
        <p:spPr>
          <a:xfrm>
            <a:off x="713225" y="-44125"/>
            <a:ext cx="900600" cy="172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bg2">
                    <a:lumMod val="50000"/>
                  </a:schemeClr>
                </a:solidFill>
                <a:latin typeface="Source Sans Pro"/>
                <a:ea typeface="Source Sans Pro"/>
                <a:cs typeface="Source Sans Pro"/>
                <a:sym typeface="Source Sans Pro"/>
              </a:rPr>
              <a:t>0</a:t>
            </a:r>
            <a:r>
              <a:rPr lang="en-US" altLang="zh-CN">
                <a:solidFill>
                  <a:schemeClr val="bg2">
                    <a:lumMod val="50000"/>
                  </a:schemeClr>
                </a:solidFill>
                <a:latin typeface="Source Sans Pro"/>
                <a:ea typeface="Source Sans Pro"/>
                <a:cs typeface="Source Sans Pro"/>
                <a:sym typeface="Source Sans Pro"/>
              </a:rPr>
              <a:t>5</a:t>
            </a:r>
            <a:r>
              <a:rPr lang="en">
                <a:solidFill>
                  <a:schemeClr val="bg2">
                    <a:lumMod val="50000"/>
                  </a:schemeClr>
                </a:solidFill>
                <a:latin typeface="Source Sans Pro"/>
                <a:ea typeface="Source Sans Pro"/>
                <a:cs typeface="Source Sans Pro"/>
                <a:sym typeface="Source Sans Pro"/>
              </a:rPr>
              <a:t>.</a:t>
            </a:r>
            <a:endParaRPr>
              <a:solidFill>
                <a:schemeClr val="bg2">
                  <a:lumMod val="50000"/>
                </a:schemeClr>
              </a:solidFill>
              <a:latin typeface="Source Sans Pro"/>
              <a:ea typeface="Source Sans Pro"/>
              <a:cs typeface="Source Sans Pro"/>
              <a:sym typeface="Source Sans Pro"/>
            </a:endParaRPr>
          </a:p>
        </p:txBody>
      </p:sp>
      <p:sp>
        <p:nvSpPr>
          <p:cNvPr id="287" name="Google Shape;287;p46"/>
          <p:cNvSpPr txBox="1">
            <a:spLocks noGrp="1"/>
          </p:cNvSpPr>
          <p:nvPr>
            <p:ph type="subTitle" idx="1"/>
          </p:nvPr>
        </p:nvSpPr>
        <p:spPr>
          <a:xfrm>
            <a:off x="3630700" y="3874900"/>
            <a:ext cx="5513100"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God made a covenant with Israel through Moses</a:t>
            </a:r>
          </a:p>
        </p:txBody>
      </p:sp>
    </p:spTree>
    <p:extLst>
      <p:ext uri="{BB962C8B-B14F-4D97-AF65-F5344CB8AC3E}">
        <p14:creationId xmlns:p14="http://schemas.microsoft.com/office/powerpoint/2010/main" val="112375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2FA8FF43-2467-803C-5DA1-1E0FF1FC4031}"/>
              </a:ext>
            </a:extLst>
          </p:cNvPr>
          <p:cNvPicPr>
            <a:picLocks noChangeAspect="1"/>
          </p:cNvPicPr>
          <p:nvPr/>
        </p:nvPicPr>
        <p:blipFill>
          <a:blip r:embed="rId3"/>
          <a:stretch>
            <a:fillRect/>
          </a:stretch>
        </p:blipFill>
        <p:spPr>
          <a:xfrm>
            <a:off x="1655065" y="447928"/>
            <a:ext cx="3877882" cy="3816579"/>
          </a:xfrm>
          <a:prstGeom prst="rect">
            <a:avLst/>
          </a:prstGeom>
        </p:spPr>
      </p:pic>
      <p:sp>
        <p:nvSpPr>
          <p:cNvPr id="3" name="TextBox 2">
            <a:extLst>
              <a:ext uri="{FF2B5EF4-FFF2-40B4-BE49-F238E27FC236}">
                <a16:creationId xmlns:a16="http://schemas.microsoft.com/office/drawing/2014/main" id="{7C1AF2C0-55A4-0477-5A19-82B90C871D22}"/>
              </a:ext>
            </a:extLst>
          </p:cNvPr>
          <p:cNvSpPr txBox="1"/>
          <p:nvPr/>
        </p:nvSpPr>
        <p:spPr>
          <a:xfrm>
            <a:off x="1655065" y="4368879"/>
            <a:ext cx="4572000" cy="461665"/>
          </a:xfrm>
          <a:prstGeom prst="rect">
            <a:avLst/>
          </a:prstGeom>
          <a:noFill/>
        </p:spPr>
        <p:txBody>
          <a:bodyPr wrap="square">
            <a:spAutoFit/>
          </a:bodyPr>
          <a:lstStyle/>
          <a:p>
            <a:r>
              <a:rPr lang="zh-CN" altLang="en-US" sz="2400" b="1"/>
              <a:t>后裔</a:t>
            </a:r>
            <a:r>
              <a:rPr lang="en-US" altLang="zh-CN" b="1"/>
              <a:t> offspring </a:t>
            </a:r>
            <a:r>
              <a:rPr lang="zh-CN" altLang="en-US" sz="2400" b="0" i="0">
                <a:solidFill>
                  <a:srgbClr val="2A2B2E"/>
                </a:solidFill>
                <a:effectLst/>
                <a:latin typeface="Gilroy"/>
              </a:rPr>
              <a:t>拯救者 </a:t>
            </a:r>
            <a:r>
              <a:rPr lang="en-US" altLang="zh-CN" sz="2400" b="1"/>
              <a:t>deliverer</a:t>
            </a:r>
            <a:endParaRPr lang="en-US"/>
          </a:p>
        </p:txBody>
      </p:sp>
    </p:spTree>
    <p:extLst>
      <p:ext uri="{BB962C8B-B14F-4D97-AF65-F5344CB8AC3E}">
        <p14:creationId xmlns:p14="http://schemas.microsoft.com/office/powerpoint/2010/main" val="24014114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9F69-D37C-5860-775F-25BBB2549184}"/>
              </a:ext>
            </a:extLst>
          </p:cNvPr>
          <p:cNvSpPr>
            <a:spLocks noGrp="1"/>
          </p:cNvSpPr>
          <p:nvPr>
            <p:ph type="title"/>
          </p:nvPr>
        </p:nvSpPr>
        <p:spPr>
          <a:xfrm>
            <a:off x="166084" y="1595272"/>
            <a:ext cx="5067600" cy="841800"/>
          </a:xfrm>
        </p:spPr>
        <p:txBody>
          <a:bodyPr/>
          <a:lstStyle/>
          <a:p>
            <a:r>
              <a:rPr lang="en-US"/>
              <a:t>救赎出为奴之家</a:t>
            </a:r>
          </a:p>
        </p:txBody>
      </p:sp>
      <p:sp>
        <p:nvSpPr>
          <p:cNvPr id="4" name="Subtitle 3">
            <a:extLst>
              <a:ext uri="{FF2B5EF4-FFF2-40B4-BE49-F238E27FC236}">
                <a16:creationId xmlns:a16="http://schemas.microsoft.com/office/drawing/2014/main" id="{67515348-E0B6-8401-E96D-C224CCDA86DC}"/>
              </a:ext>
            </a:extLst>
          </p:cNvPr>
          <p:cNvSpPr>
            <a:spLocks noGrp="1"/>
          </p:cNvSpPr>
          <p:nvPr>
            <p:ph type="subTitle" idx="1"/>
          </p:nvPr>
        </p:nvSpPr>
        <p:spPr>
          <a:xfrm>
            <a:off x="296554" y="2571750"/>
            <a:ext cx="5513100" cy="375000"/>
          </a:xfrm>
        </p:spPr>
        <p:txBody>
          <a:bodyPr/>
          <a:lstStyle/>
          <a:p>
            <a:r>
              <a:rPr lang="en-US"/>
              <a:t>Redemption out of Slavery </a:t>
            </a:r>
          </a:p>
        </p:txBody>
      </p:sp>
      <p:pic>
        <p:nvPicPr>
          <p:cNvPr id="5" name="Picture 4">
            <a:extLst>
              <a:ext uri="{FF2B5EF4-FFF2-40B4-BE49-F238E27FC236}">
                <a16:creationId xmlns:a16="http://schemas.microsoft.com/office/drawing/2014/main" id="{B7B0265F-F82E-6AAA-5566-835AC13E8454}"/>
              </a:ext>
            </a:extLst>
          </p:cNvPr>
          <p:cNvPicPr>
            <a:picLocks noChangeAspect="1"/>
          </p:cNvPicPr>
          <p:nvPr/>
        </p:nvPicPr>
        <p:blipFill>
          <a:blip r:embed="rId2"/>
          <a:stretch>
            <a:fillRect/>
          </a:stretch>
        </p:blipFill>
        <p:spPr>
          <a:xfrm>
            <a:off x="4468707" y="406400"/>
            <a:ext cx="3810000" cy="4330700"/>
          </a:xfrm>
          <a:prstGeom prst="rect">
            <a:avLst/>
          </a:prstGeom>
        </p:spPr>
      </p:pic>
    </p:spTree>
    <p:extLst>
      <p:ext uri="{BB962C8B-B14F-4D97-AF65-F5344CB8AC3E}">
        <p14:creationId xmlns:p14="http://schemas.microsoft.com/office/powerpoint/2010/main" val="3575148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0B16BFFC-41D2-DC00-B8DD-3B71118362E8}"/>
              </a:ext>
            </a:extLst>
          </p:cNvPr>
          <p:cNvSpPr txBox="1"/>
          <p:nvPr/>
        </p:nvSpPr>
        <p:spPr>
          <a:xfrm>
            <a:off x="667301" y="2281656"/>
            <a:ext cx="8167671" cy="2175980"/>
          </a:xfrm>
          <a:prstGeom prst="rect">
            <a:avLst/>
          </a:prstGeom>
          <a:noFill/>
        </p:spPr>
        <p:txBody>
          <a:bodyPr wrap="square">
            <a:spAutoFit/>
          </a:bodyPr>
          <a:lstStyle/>
          <a:p>
            <a:pPr>
              <a:lnSpc>
                <a:spcPct val="150000"/>
              </a:lnSpc>
            </a:pPr>
            <a:r>
              <a:rPr lang="zh-CN" altLang="en-US" sz="2800" b="1"/>
              <a:t>神愿与百姓同在，律法教导人认识圣洁爱他们的主。他们如何与主同行。</a:t>
            </a:r>
            <a:endParaRPr lang="en-SG" altLang="zh-CN" sz="2800" b="1"/>
          </a:p>
          <a:p>
            <a:pPr>
              <a:lnSpc>
                <a:spcPct val="150000"/>
              </a:lnSpc>
            </a:pPr>
            <a:r>
              <a:rPr lang="en-SG" sz="1800" b="0" i="0">
                <a:solidFill>
                  <a:srgbClr val="2A2B2E"/>
                </a:solidFill>
                <a:effectLst/>
                <a:latin typeface="PingFangSC-Regular" panose="020B0400000000000000" pitchFamily="34" charset="-122"/>
                <a:ea typeface="PingFangSC-Regular" panose="020B0400000000000000" pitchFamily="34" charset="-122"/>
              </a:rPr>
              <a:t>God desires to be among the people, and the law would teach them to know their holy and loving Lord and how they shall walk before God.</a:t>
            </a:r>
            <a:endParaRPr lang="en-US" altLang="zh-CN" sz="1800" b="1"/>
          </a:p>
        </p:txBody>
      </p:sp>
      <p:pic>
        <p:nvPicPr>
          <p:cNvPr id="2" name="Picture 1">
            <a:extLst>
              <a:ext uri="{FF2B5EF4-FFF2-40B4-BE49-F238E27FC236}">
                <a16:creationId xmlns:a16="http://schemas.microsoft.com/office/drawing/2014/main" id="{CC8C46C6-356F-CB18-4C52-A780C4E674CD}"/>
              </a:ext>
            </a:extLst>
          </p:cNvPr>
          <p:cNvPicPr>
            <a:picLocks noChangeAspect="1"/>
          </p:cNvPicPr>
          <p:nvPr/>
        </p:nvPicPr>
        <p:blipFill>
          <a:blip r:embed="rId3"/>
          <a:stretch>
            <a:fillRect/>
          </a:stretch>
        </p:blipFill>
        <p:spPr>
          <a:xfrm>
            <a:off x="3050118" y="88847"/>
            <a:ext cx="3043764" cy="2026531"/>
          </a:xfrm>
          <a:prstGeom prst="rect">
            <a:avLst/>
          </a:prstGeom>
        </p:spPr>
      </p:pic>
      <p:sp>
        <p:nvSpPr>
          <p:cNvPr id="3" name="TextBox 2">
            <a:extLst>
              <a:ext uri="{FF2B5EF4-FFF2-40B4-BE49-F238E27FC236}">
                <a16:creationId xmlns:a16="http://schemas.microsoft.com/office/drawing/2014/main" id="{1DC72B29-DE59-FC31-78E7-5EFF83EF103B}"/>
              </a:ext>
            </a:extLst>
          </p:cNvPr>
          <p:cNvSpPr txBox="1"/>
          <p:nvPr/>
        </p:nvSpPr>
        <p:spPr>
          <a:xfrm>
            <a:off x="510093" y="492999"/>
            <a:ext cx="2093959" cy="1102802"/>
          </a:xfrm>
          <a:prstGeom prst="rect">
            <a:avLst/>
          </a:prstGeom>
          <a:noFill/>
        </p:spPr>
        <p:txBody>
          <a:bodyPr wrap="square">
            <a:spAutoFit/>
          </a:bodyPr>
          <a:lstStyle/>
          <a:p>
            <a:pPr>
              <a:lnSpc>
                <a:spcPct val="150000"/>
              </a:lnSpc>
            </a:pPr>
            <a:r>
              <a:rPr lang="zh-CN" altLang="en-US" sz="2800" b="1"/>
              <a:t>律法</a:t>
            </a:r>
            <a:r>
              <a:rPr lang="zh-CN" altLang="en-SG" sz="2800" b="1"/>
              <a:t>是</a:t>
            </a:r>
            <a:r>
              <a:rPr lang="zh-CN" altLang="en-US" sz="2800" b="1">
                <a:highlight>
                  <a:srgbClr val="FFFF00"/>
                </a:highlight>
              </a:rPr>
              <a:t>恩典</a:t>
            </a:r>
            <a:endParaRPr lang="en-SG" altLang="zh-CN" sz="2800" b="1">
              <a:highlight>
                <a:srgbClr val="FFFF00"/>
              </a:highlight>
            </a:endParaRPr>
          </a:p>
          <a:p>
            <a:pPr>
              <a:lnSpc>
                <a:spcPct val="150000"/>
              </a:lnSpc>
            </a:pPr>
            <a:r>
              <a:rPr lang="en-SG" altLang="zh-CN" sz="1800" b="1"/>
              <a:t>Law </a:t>
            </a:r>
            <a:r>
              <a:rPr lang="en-US" altLang="zh-CN" sz="1800" b="1"/>
              <a:t>is</a:t>
            </a:r>
            <a:r>
              <a:rPr lang="zh-CN" altLang="en-US" sz="1800" b="1"/>
              <a:t> </a:t>
            </a:r>
            <a:r>
              <a:rPr lang="en-US" altLang="zh-CN" sz="1800" b="1">
                <a:highlight>
                  <a:srgbClr val="FFFF00"/>
                </a:highlight>
              </a:rPr>
              <a:t>Grace</a:t>
            </a:r>
            <a:endParaRPr lang="zh-CN" altLang="en-US" sz="1800" b="1">
              <a:highlight>
                <a:srgbClr val="FFFF00"/>
              </a:highlight>
            </a:endParaRPr>
          </a:p>
        </p:txBody>
      </p:sp>
    </p:spTree>
    <p:extLst>
      <p:ext uri="{BB962C8B-B14F-4D97-AF65-F5344CB8AC3E}">
        <p14:creationId xmlns:p14="http://schemas.microsoft.com/office/powerpoint/2010/main" val="18356065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0B16BFFC-41D2-DC00-B8DD-3B71118362E8}"/>
              </a:ext>
            </a:extLst>
          </p:cNvPr>
          <p:cNvSpPr txBox="1"/>
          <p:nvPr/>
        </p:nvSpPr>
        <p:spPr>
          <a:xfrm>
            <a:off x="2650319" y="-76844"/>
            <a:ext cx="5517351" cy="1102802"/>
          </a:xfrm>
          <a:prstGeom prst="rect">
            <a:avLst/>
          </a:prstGeom>
          <a:noFill/>
        </p:spPr>
        <p:txBody>
          <a:bodyPr wrap="square">
            <a:spAutoFit/>
          </a:bodyPr>
          <a:lstStyle/>
          <a:p>
            <a:pPr>
              <a:lnSpc>
                <a:spcPct val="150000"/>
              </a:lnSpc>
            </a:pPr>
            <a:r>
              <a:rPr lang="zh-CN" altLang="en-US" sz="2800" b="1"/>
              <a:t>律法</a:t>
            </a:r>
            <a:r>
              <a:rPr lang="zh-CN" altLang="en-SG" sz="2800" b="1"/>
              <a:t>是</a:t>
            </a:r>
            <a:r>
              <a:rPr lang="zh-CN" altLang="en-US" sz="2800" b="1">
                <a:highlight>
                  <a:srgbClr val="FFFF00"/>
                </a:highlight>
              </a:rPr>
              <a:t>恩典</a:t>
            </a:r>
            <a:endParaRPr lang="en-SG" altLang="zh-CN" sz="2800" b="1">
              <a:highlight>
                <a:srgbClr val="FFFF00"/>
              </a:highlight>
            </a:endParaRPr>
          </a:p>
          <a:p>
            <a:pPr>
              <a:lnSpc>
                <a:spcPct val="150000"/>
              </a:lnSpc>
            </a:pPr>
            <a:r>
              <a:rPr lang="en-SG" altLang="zh-CN" sz="1800" b="1"/>
              <a:t>Law </a:t>
            </a:r>
            <a:r>
              <a:rPr lang="en-US" altLang="zh-CN" sz="1800" b="1"/>
              <a:t>is</a:t>
            </a:r>
            <a:r>
              <a:rPr lang="zh-CN" altLang="en-US" sz="1800" b="1"/>
              <a:t> </a:t>
            </a:r>
            <a:r>
              <a:rPr lang="en-US" altLang="zh-CN" sz="1800" b="1">
                <a:highlight>
                  <a:srgbClr val="FFFF00"/>
                </a:highlight>
              </a:rPr>
              <a:t>Grace</a:t>
            </a:r>
            <a:endParaRPr lang="zh-CN" altLang="en-US" sz="1800" b="1">
              <a:highlight>
                <a:srgbClr val="FFFF00"/>
              </a:highlight>
            </a:endParaRPr>
          </a:p>
        </p:txBody>
      </p:sp>
      <p:sp>
        <p:nvSpPr>
          <p:cNvPr id="6" name="TextBox 5">
            <a:extLst>
              <a:ext uri="{FF2B5EF4-FFF2-40B4-BE49-F238E27FC236}">
                <a16:creationId xmlns:a16="http://schemas.microsoft.com/office/drawing/2014/main" id="{8DF60772-62A1-4FE0-D717-57A47CF81203}"/>
              </a:ext>
            </a:extLst>
          </p:cNvPr>
          <p:cNvSpPr txBox="1"/>
          <p:nvPr/>
        </p:nvSpPr>
        <p:spPr>
          <a:xfrm>
            <a:off x="2350715" y="1273785"/>
            <a:ext cx="6870872" cy="3358612"/>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buClr>
                <a:srgbClr val="000000"/>
              </a:buClr>
              <a:buSzTx/>
              <a:buFont typeface="Arial" panose="020B0604020202020204" pitchFamily="34" charset="0"/>
              <a:buChar char="•"/>
              <a:tabLst/>
              <a:defRPr/>
            </a:pPr>
            <a:r>
              <a:rPr kumimoji="0" lang="zh-CN" altLang="en-US" sz="20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指引如何爱神</a:t>
            </a:r>
            <a:r>
              <a:rPr lang="zh-CN" altLang="en-US" sz="2000" b="1">
                <a:latin typeface="SimHei" panose="02010609060101010101" pitchFamily="49" charset="-122"/>
                <a:ea typeface="SimHei" panose="02010609060101010101" pitchFamily="49" charset="-122"/>
                <a:cs typeface="Arial" panose="020B0604020202020204" pitchFamily="34" charset="0"/>
              </a:rPr>
              <a:t>、</a:t>
            </a:r>
            <a:r>
              <a:rPr kumimoji="0" lang="zh-CN" altLang="en-US" sz="20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如何爱人</a:t>
            </a:r>
            <a:r>
              <a:rPr kumimoji="0" lang="en-US" altLang="zh-CN" sz="1600" b="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a:t>
            </a:r>
            <a:r>
              <a:rPr kumimoji="0" lang="zh-CN" altLang="en-US" sz="1600" b="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罗</a:t>
            </a:r>
            <a:r>
              <a:rPr kumimoji="0" lang="en-US" altLang="zh-CN" sz="1600" b="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7:12</a:t>
            </a:r>
            <a:r>
              <a:rPr kumimoji="0" lang="zh-CN" altLang="en-US" sz="1600" b="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、提后</a:t>
            </a:r>
            <a:r>
              <a:rPr kumimoji="0" lang="en-US" altLang="zh-CN" sz="1600" b="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3:16-17</a:t>
            </a:r>
            <a:r>
              <a:rPr kumimoji="0" lang="zh-CN" altLang="en-US" sz="1600" b="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a:t>
            </a:r>
            <a:endParaRPr kumimoji="0" lang="en-SG" altLang="zh-CN" sz="1600" b="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endParaRPr>
          </a:p>
          <a:p>
            <a:pPr marL="0" marR="0" lvl="0" indent="0" algn="l" defTabSz="914400" rtl="0" eaLnBrk="1" fontAlgn="auto" latinLnBrk="0" hangingPunct="1">
              <a:lnSpc>
                <a:spcPct val="150000"/>
              </a:lnSpc>
              <a:spcBef>
                <a:spcPts val="0"/>
              </a:spcBef>
              <a:buClr>
                <a:srgbClr val="000000"/>
              </a:buClr>
              <a:buSzTx/>
              <a:buFont typeface="Arial"/>
              <a:buNone/>
              <a:tabLst/>
              <a:defRPr/>
            </a:pPr>
            <a:r>
              <a:rPr lang="en-US" altLang="zh-CN" sz="1600">
                <a:latin typeface="SimHei" panose="02010609060101010101" pitchFamily="49" charset="-122"/>
                <a:ea typeface="SimHei" panose="02010609060101010101" pitchFamily="49" charset="-122"/>
                <a:cs typeface="Arial" panose="020B0604020202020204" pitchFamily="34" charset="0"/>
              </a:rPr>
              <a:t>The</a:t>
            </a:r>
            <a:r>
              <a:rPr kumimoji="0" lang="en-US" altLang="zh-CN" sz="16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 law instruct us how to live</a:t>
            </a:r>
            <a:endParaRPr lang="en-SG" altLang="zh-CN" sz="2000" b="1">
              <a:effectLst/>
              <a:latin typeface="SimHei" panose="02010609060101010101" pitchFamily="49" charset="-122"/>
              <a:ea typeface="SimHei" panose="02010609060101010101" pitchFamily="49" charset="-122"/>
              <a:cs typeface="Arial" panose="020B0604020202020204" pitchFamily="34" charset="0"/>
            </a:endParaRPr>
          </a:p>
          <a:p>
            <a:pPr marL="342900" lvl="0" indent="-342900">
              <a:lnSpc>
                <a:spcPct val="150000"/>
              </a:lnSpc>
              <a:buFont typeface="Arial" panose="020B0604020202020204" pitchFamily="34" charset="0"/>
              <a:buChar char="•"/>
            </a:pPr>
            <a:r>
              <a:rPr lang="zh-CN" altLang="en-US" sz="2000" b="1">
                <a:effectLst/>
                <a:latin typeface="SimHei" panose="02010609060101010101" pitchFamily="49" charset="-122"/>
                <a:ea typeface="SimHei" panose="02010609060101010101" pitchFamily="49" charset="-122"/>
                <a:cs typeface="Arial" panose="020B0604020202020204" pitchFamily="34" charset="0"/>
              </a:rPr>
              <a:t>让我们认识自己</a:t>
            </a:r>
            <a:r>
              <a:rPr lang="zh-CN" altLang="en-US" sz="1800" b="1">
                <a:effectLst/>
                <a:latin typeface="SimHei" panose="02010609060101010101" pitchFamily="49" charset="-122"/>
                <a:ea typeface="SimHei" panose="02010609060101010101" pitchFamily="49" charset="-122"/>
                <a:cs typeface="Arial" panose="020B0604020202020204" pitchFamily="34" charset="0"/>
              </a:rPr>
              <a:t>（</a:t>
            </a:r>
            <a:r>
              <a:rPr lang="zh-CN" sz="1800" b="1">
                <a:effectLst/>
                <a:latin typeface="SimHei" panose="02010609060101010101" pitchFamily="49" charset="-122"/>
                <a:ea typeface="SimHei" panose="02010609060101010101" pitchFamily="49" charset="-122"/>
                <a:cs typeface="Arial" panose="020B0604020202020204" pitchFamily="34" charset="0"/>
              </a:rPr>
              <a:t>知罪</a:t>
            </a:r>
            <a:r>
              <a:rPr lang="zh-CN" altLang="en-US" sz="1800" b="1">
                <a:latin typeface="SimHei" panose="02010609060101010101" pitchFamily="49" charset="-122"/>
                <a:ea typeface="SimHei" panose="02010609060101010101" pitchFamily="49" charset="-122"/>
                <a:cs typeface="Arial" panose="020B0604020202020204" pitchFamily="34" charset="0"/>
              </a:rPr>
              <a:t>）</a:t>
            </a:r>
            <a:r>
              <a:rPr lang="zh-CN">
                <a:effectLst/>
                <a:latin typeface="SimSun" panose="02010600030101010101" pitchFamily="2" charset="-122"/>
                <a:ea typeface="SimSun" panose="02010600030101010101" pitchFamily="2" charset="-122"/>
                <a:cs typeface="Arial" panose="020B0604020202020204" pitchFamily="34" charset="0"/>
              </a:rPr>
              <a:t>（加</a:t>
            </a:r>
            <a:r>
              <a:rPr lang="en-US">
                <a:effectLst/>
                <a:latin typeface="SimSun" panose="02010600030101010101" pitchFamily="2" charset="-122"/>
                <a:ea typeface="SimSun" panose="02010600030101010101" pitchFamily="2" charset="-122"/>
                <a:cs typeface="Arial" panose="020B0604020202020204" pitchFamily="34" charset="0"/>
              </a:rPr>
              <a:t>3:18-19; </a:t>
            </a:r>
            <a:r>
              <a:rPr lang="zh-CN">
                <a:effectLst/>
                <a:latin typeface="SimSun" panose="02010600030101010101" pitchFamily="2" charset="-122"/>
                <a:ea typeface="SimSun" panose="02010600030101010101" pitchFamily="2" charset="-122"/>
                <a:cs typeface="Arial" panose="020B0604020202020204" pitchFamily="34" charset="0"/>
              </a:rPr>
              <a:t>罗</a:t>
            </a:r>
            <a:r>
              <a:rPr lang="en-US">
                <a:effectLst/>
                <a:latin typeface="SimSun" panose="02010600030101010101" pitchFamily="2" charset="-122"/>
                <a:ea typeface="SimSun" panose="02010600030101010101" pitchFamily="2" charset="-122"/>
                <a:cs typeface="Arial" panose="020B0604020202020204" pitchFamily="34" charset="0"/>
              </a:rPr>
              <a:t>3:19-20; </a:t>
            </a:r>
            <a:r>
              <a:rPr lang="zh-CN">
                <a:effectLst/>
                <a:latin typeface="SimSun" panose="02010600030101010101" pitchFamily="2" charset="-122"/>
                <a:ea typeface="SimSun" panose="02010600030101010101" pitchFamily="2" charset="-122"/>
                <a:cs typeface="Arial" panose="020B0604020202020204" pitchFamily="34" charset="0"/>
              </a:rPr>
              <a:t>林后</a:t>
            </a:r>
            <a:r>
              <a:rPr lang="en-US">
                <a:effectLst/>
                <a:latin typeface="SimSun" panose="02010600030101010101" pitchFamily="2" charset="-122"/>
                <a:ea typeface="SimSun" panose="02010600030101010101" pitchFamily="2" charset="-122"/>
                <a:cs typeface="Arial" panose="020B0604020202020204" pitchFamily="34" charset="0"/>
              </a:rPr>
              <a:t>3:6-11</a:t>
            </a:r>
            <a:r>
              <a:rPr lang="zh-CN">
                <a:effectLst/>
                <a:latin typeface="SimSun" panose="02010600030101010101" pitchFamily="2" charset="-122"/>
                <a:ea typeface="SimSun" panose="02010600030101010101" pitchFamily="2" charset="-122"/>
                <a:cs typeface="Arial" panose="020B0604020202020204" pitchFamily="34" charset="0"/>
              </a:rPr>
              <a:t>）</a:t>
            </a:r>
            <a:endParaRPr lang="en-SG" altLang="zh-CN">
              <a:effectLst/>
              <a:latin typeface="SimSun" panose="02010600030101010101" pitchFamily="2" charset="-122"/>
              <a:ea typeface="SimSun" panose="02010600030101010101" pitchFamily="2" charset="-122"/>
              <a:cs typeface="Arial" panose="020B0604020202020204" pitchFamily="34" charset="0"/>
            </a:endParaRPr>
          </a:p>
          <a:p>
            <a:pPr lvl="0">
              <a:lnSpc>
                <a:spcPct val="150000"/>
              </a:lnSpc>
            </a:pPr>
            <a:r>
              <a:rPr lang="en-US" altLang="zh-CN" sz="1600">
                <a:latin typeface="SimHei" panose="02010609060101010101" pitchFamily="49" charset="-122"/>
                <a:ea typeface="SimHei" panose="02010609060101010101" pitchFamily="49" charset="-122"/>
                <a:cs typeface="Arial" panose="020B0604020202020204" pitchFamily="34" charset="0"/>
              </a:rPr>
              <a:t>The Law help us know ourselves know sin</a:t>
            </a:r>
          </a:p>
          <a:p>
            <a:pPr marL="342900" indent="-342900">
              <a:lnSpc>
                <a:spcPct val="150000"/>
              </a:lnSpc>
              <a:buFont typeface="Arial" panose="020B0604020202020204" pitchFamily="34" charset="0"/>
              <a:buChar char="•"/>
            </a:pPr>
            <a:r>
              <a:rPr kumimoji="0" lang="zh-CN" altLang="en-US" sz="20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诊断出我们需要怜悯宽恕</a:t>
            </a:r>
            <a:r>
              <a:rPr lang="zh-CN" altLang="en-US" sz="2000" b="1">
                <a:latin typeface="SimHei" panose="02010609060101010101" pitchFamily="49" charset="-122"/>
                <a:ea typeface="SimHei" panose="02010609060101010101" pitchFamily="49" charset="-122"/>
                <a:cs typeface="Arial" panose="020B0604020202020204" pitchFamily="34" charset="0"/>
              </a:rPr>
              <a:t>、（</a:t>
            </a:r>
            <a:r>
              <a:rPr kumimoji="0" lang="zh-CN" altLang="en-US" sz="20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定罪） </a:t>
            </a:r>
            <a:r>
              <a:rPr kumimoji="0" lang="en-US"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a:t>
            </a:r>
            <a:r>
              <a:rPr kumimoji="0" lang="zh-CN" altLang="en-US"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罗</a:t>
            </a:r>
            <a:r>
              <a:rPr kumimoji="0" lang="en-US"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3:20</a:t>
            </a:r>
            <a:r>
              <a:rPr kumimoji="0" lang="zh-CN" altLang="en-US"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a:t>
            </a:r>
            <a:endParaRPr kumimoji="0" lang="en-SG"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endParaRPr>
          </a:p>
          <a:p>
            <a:pPr>
              <a:lnSpc>
                <a:spcPct val="150000"/>
              </a:lnSpc>
            </a:pPr>
            <a:r>
              <a:rPr lang="en-US" altLang="zh-CN" sz="1600">
                <a:latin typeface="SimHei" panose="02010609060101010101" pitchFamily="49" charset="-122"/>
                <a:ea typeface="SimHei" panose="02010609060101010101" pitchFamily="49" charset="-122"/>
                <a:cs typeface="Arial" panose="020B0604020202020204" pitchFamily="34" charset="0"/>
              </a:rPr>
              <a:t>The </a:t>
            </a:r>
            <a:r>
              <a:rPr lang="en-SG" sz="1600">
                <a:effectLst/>
                <a:latin typeface="SimHei" panose="02010609060101010101" pitchFamily="49" charset="-122"/>
                <a:ea typeface="SimHei" panose="02010609060101010101" pitchFamily="49" charset="-122"/>
                <a:cs typeface="Arial" panose="020B0604020202020204" pitchFamily="34" charset="0"/>
              </a:rPr>
              <a:t>law points we need mercy as law condemns us</a:t>
            </a:r>
          </a:p>
          <a:p>
            <a:pPr marL="342900" indent="-342900">
              <a:lnSpc>
                <a:spcPct val="150000"/>
              </a:lnSpc>
              <a:buFont typeface="Arial" panose="020B0604020202020204" pitchFamily="34" charset="0"/>
              <a:buChar char="•"/>
            </a:pPr>
            <a:r>
              <a:rPr kumimoji="0" lang="zh-CN" altLang="en-US" sz="2000" b="1" i="0" u="none" strike="noStrike" kern="0" cap="none" spc="0" normalizeH="0" baseline="0" noProof="0">
                <a:ln>
                  <a:noFill/>
                </a:ln>
                <a:solidFill>
                  <a:srgbClr val="000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告知我们需求医 </a:t>
            </a:r>
            <a:r>
              <a:rPr kumimoji="0" lang="en-US"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a:t>
            </a:r>
            <a:r>
              <a:rPr kumimoji="0" lang="zh-CN" altLang="en-SG"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太</a:t>
            </a:r>
            <a:r>
              <a:rPr kumimoji="0" lang="en-US"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9:12-13</a:t>
            </a:r>
            <a:r>
              <a:rPr kumimoji="0" lang="zh-CN" altLang="en-US"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、加</a:t>
            </a:r>
            <a:r>
              <a:rPr kumimoji="0" lang="en-US"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3:24</a:t>
            </a:r>
            <a:r>
              <a:rPr kumimoji="0" lang="zh-CN" altLang="en-US"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、罗</a:t>
            </a:r>
            <a:r>
              <a:rPr kumimoji="0" lang="en-US"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3:20-22</a:t>
            </a:r>
            <a:r>
              <a:rPr kumimoji="0" lang="zh-CN" altLang="en-US"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rPr>
              <a:t>）</a:t>
            </a:r>
            <a:endParaRPr kumimoji="0" lang="en-SG" altLang="zh-CN" sz="1600" i="0" u="none" strike="noStrike" kern="0" cap="none" spc="0" normalizeH="0" baseline="0" noProof="0">
              <a:ln>
                <a:noFill/>
              </a:ln>
              <a:solidFill>
                <a:srgbClr val="000000"/>
              </a:solidFill>
              <a:effectLst/>
              <a:uLnTx/>
              <a:uFillTx/>
              <a:latin typeface="SimSun" panose="02010600030101010101" pitchFamily="2" charset="-122"/>
              <a:ea typeface="SimSun" panose="02010600030101010101" pitchFamily="2" charset="-122"/>
              <a:cs typeface="Arial" panose="020B0604020202020204" pitchFamily="34" charset="0"/>
              <a:sym typeface="Arial"/>
            </a:endParaRPr>
          </a:p>
          <a:p>
            <a:pPr>
              <a:lnSpc>
                <a:spcPct val="150000"/>
              </a:lnSpc>
            </a:pPr>
            <a:r>
              <a:rPr lang="en-US" altLang="zh-CN" sz="1600">
                <a:latin typeface="SimHei" panose="02010609060101010101" pitchFamily="49" charset="-122"/>
                <a:ea typeface="SimHei" panose="02010609060101010101" pitchFamily="49" charset="-122"/>
                <a:cs typeface="Arial" panose="020B0604020202020204" pitchFamily="34" charset="0"/>
              </a:rPr>
              <a:t>The </a:t>
            </a:r>
            <a:r>
              <a:rPr lang="en-SG" sz="1600">
                <a:effectLst/>
                <a:latin typeface="SimHei" panose="02010609060101010101" pitchFamily="49" charset="-122"/>
                <a:ea typeface="SimHei" panose="02010609060101010101" pitchFamily="49" charset="-122"/>
                <a:cs typeface="Arial" panose="020B0604020202020204" pitchFamily="34" charset="0"/>
              </a:rPr>
              <a:t>law points we need doctor </a:t>
            </a:r>
          </a:p>
        </p:txBody>
      </p:sp>
      <p:pic>
        <p:nvPicPr>
          <p:cNvPr id="5" name="Picture 4">
            <a:extLst>
              <a:ext uri="{FF2B5EF4-FFF2-40B4-BE49-F238E27FC236}">
                <a16:creationId xmlns:a16="http://schemas.microsoft.com/office/drawing/2014/main" id="{8E8BB791-DA78-76F3-F6F1-E4C2F8FF73CB}"/>
              </a:ext>
            </a:extLst>
          </p:cNvPr>
          <p:cNvPicPr>
            <a:picLocks noChangeAspect="1"/>
          </p:cNvPicPr>
          <p:nvPr/>
        </p:nvPicPr>
        <p:blipFill>
          <a:blip r:embed="rId3"/>
          <a:stretch>
            <a:fillRect/>
          </a:stretch>
        </p:blipFill>
        <p:spPr>
          <a:xfrm>
            <a:off x="60553" y="2137621"/>
            <a:ext cx="1978468" cy="2103397"/>
          </a:xfrm>
          <a:prstGeom prst="rect">
            <a:avLst/>
          </a:prstGeom>
        </p:spPr>
      </p:pic>
      <p:pic>
        <p:nvPicPr>
          <p:cNvPr id="9" name="Picture 8" descr="A close-up of a stop sign&#10;&#10;Description automatically generated">
            <a:extLst>
              <a:ext uri="{FF2B5EF4-FFF2-40B4-BE49-F238E27FC236}">
                <a16:creationId xmlns:a16="http://schemas.microsoft.com/office/drawing/2014/main" id="{E392EB69-554D-1927-B34B-70B40C014EA8}"/>
              </a:ext>
            </a:extLst>
          </p:cNvPr>
          <p:cNvPicPr>
            <a:picLocks noChangeAspect="1"/>
          </p:cNvPicPr>
          <p:nvPr/>
        </p:nvPicPr>
        <p:blipFill>
          <a:blip r:embed="rId4"/>
          <a:stretch>
            <a:fillRect/>
          </a:stretch>
        </p:blipFill>
        <p:spPr>
          <a:xfrm>
            <a:off x="109790" y="1025958"/>
            <a:ext cx="1617536" cy="928223"/>
          </a:xfrm>
          <a:prstGeom prst="rect">
            <a:avLst/>
          </a:prstGeom>
        </p:spPr>
      </p:pic>
      <p:sp>
        <p:nvSpPr>
          <p:cNvPr id="3" name="TextBox 2">
            <a:extLst>
              <a:ext uri="{FF2B5EF4-FFF2-40B4-BE49-F238E27FC236}">
                <a16:creationId xmlns:a16="http://schemas.microsoft.com/office/drawing/2014/main" id="{5BA405DA-B818-45C3-F9F7-C8A1BB750410}"/>
              </a:ext>
            </a:extLst>
          </p:cNvPr>
          <p:cNvSpPr txBox="1"/>
          <p:nvPr/>
        </p:nvSpPr>
        <p:spPr>
          <a:xfrm>
            <a:off x="148563" y="4324620"/>
            <a:ext cx="1578763" cy="307777"/>
          </a:xfrm>
          <a:prstGeom prst="rect">
            <a:avLst/>
          </a:prstGeom>
          <a:noFill/>
        </p:spPr>
        <p:txBody>
          <a:bodyPr wrap="square">
            <a:spAutoFit/>
          </a:bodyPr>
          <a:lstStyle/>
          <a:p>
            <a:r>
              <a:rPr lang="zh-CN" altLang="en-US" sz="1400" b="1"/>
              <a:t>如扫描仪</a:t>
            </a:r>
            <a:endParaRPr lang="en-US"/>
          </a:p>
        </p:txBody>
      </p:sp>
      <p:sp>
        <p:nvSpPr>
          <p:cNvPr id="8" name="TextBox 7">
            <a:extLst>
              <a:ext uri="{FF2B5EF4-FFF2-40B4-BE49-F238E27FC236}">
                <a16:creationId xmlns:a16="http://schemas.microsoft.com/office/drawing/2014/main" id="{CC0BEC93-5A18-98B8-1A6E-D01806DC257D}"/>
              </a:ext>
            </a:extLst>
          </p:cNvPr>
          <p:cNvSpPr txBox="1"/>
          <p:nvPr/>
        </p:nvSpPr>
        <p:spPr>
          <a:xfrm>
            <a:off x="109790" y="4632397"/>
            <a:ext cx="1801456" cy="307777"/>
          </a:xfrm>
          <a:prstGeom prst="rect">
            <a:avLst/>
          </a:prstGeom>
          <a:noFill/>
        </p:spPr>
        <p:txBody>
          <a:bodyPr wrap="square">
            <a:spAutoFit/>
          </a:bodyPr>
          <a:lstStyle/>
          <a:p>
            <a:r>
              <a:rPr lang="en-US" altLang="zh-CN" sz="1400" b="1"/>
              <a:t>like a scanner </a:t>
            </a:r>
            <a:endParaRPr lang="en-US"/>
          </a:p>
        </p:txBody>
      </p:sp>
    </p:spTree>
    <p:extLst>
      <p:ext uri="{BB962C8B-B14F-4D97-AF65-F5344CB8AC3E}">
        <p14:creationId xmlns:p14="http://schemas.microsoft.com/office/powerpoint/2010/main" val="194169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662BAA-2F9C-095C-DDFC-36FCB86A54DC}"/>
              </a:ext>
            </a:extLst>
          </p:cNvPr>
          <p:cNvPicPr>
            <a:picLocks noChangeAspect="1"/>
          </p:cNvPicPr>
          <p:nvPr/>
        </p:nvPicPr>
        <p:blipFill rotWithShape="1">
          <a:blip r:embed="rId2"/>
          <a:srcRect b="15683"/>
          <a:stretch/>
        </p:blipFill>
        <p:spPr>
          <a:xfrm>
            <a:off x="974753" y="1883050"/>
            <a:ext cx="2027909" cy="1377397"/>
          </a:xfrm>
          <a:prstGeom prst="rect">
            <a:avLst/>
          </a:prstGeom>
        </p:spPr>
      </p:pic>
      <p:sp>
        <p:nvSpPr>
          <p:cNvPr id="6" name="TextBox 5">
            <a:extLst>
              <a:ext uri="{FF2B5EF4-FFF2-40B4-BE49-F238E27FC236}">
                <a16:creationId xmlns:a16="http://schemas.microsoft.com/office/drawing/2014/main" id="{C993284B-A0FD-E315-4A99-DDF0DE0AD885}"/>
              </a:ext>
            </a:extLst>
          </p:cNvPr>
          <p:cNvSpPr txBox="1"/>
          <p:nvPr/>
        </p:nvSpPr>
        <p:spPr>
          <a:xfrm>
            <a:off x="2648932" y="0"/>
            <a:ext cx="5517351" cy="1195135"/>
          </a:xfrm>
          <a:prstGeom prst="rect">
            <a:avLst/>
          </a:prstGeom>
          <a:noFill/>
        </p:spPr>
        <p:txBody>
          <a:bodyPr wrap="square">
            <a:spAutoFit/>
          </a:bodyPr>
          <a:lstStyle/>
          <a:p>
            <a:pPr>
              <a:lnSpc>
                <a:spcPct val="150000"/>
              </a:lnSpc>
            </a:pPr>
            <a:r>
              <a:rPr lang="zh-CN" altLang="en-US" sz="2800" b="1"/>
              <a:t>律法是恩典</a:t>
            </a:r>
            <a:r>
              <a:rPr lang="zh-CN" altLang="en-US" sz="2800" b="1">
                <a:highlight>
                  <a:srgbClr val="FFFF00"/>
                </a:highlight>
              </a:rPr>
              <a:t>见证</a:t>
            </a:r>
            <a:r>
              <a:rPr lang="zh-CN" altLang="en-US" sz="2800" b="1"/>
              <a:t>完美的后裔</a:t>
            </a:r>
            <a:r>
              <a:rPr lang="en-US" altLang="zh-CN" sz="3200" b="1"/>
              <a:t> </a:t>
            </a:r>
            <a:r>
              <a:rPr lang="en-US" altLang="zh-CN" b="1"/>
              <a:t>(</a:t>
            </a:r>
            <a:r>
              <a:rPr lang="zh-CN" altLang="en-US" b="1"/>
              <a:t>罗</a:t>
            </a:r>
            <a:r>
              <a:rPr lang="en-US" altLang="zh-CN" b="1"/>
              <a:t>3:21</a:t>
            </a:r>
            <a:r>
              <a:rPr lang="zh-CN" altLang="en-US" b="1"/>
              <a:t>）</a:t>
            </a:r>
            <a:endParaRPr lang="en-SG" altLang="zh-CN" b="1"/>
          </a:p>
          <a:p>
            <a:pPr>
              <a:lnSpc>
                <a:spcPct val="150000"/>
              </a:lnSpc>
            </a:pPr>
            <a:r>
              <a:rPr lang="en-SG" altLang="zh-CN" sz="1800" b="1"/>
              <a:t>Law is grace </a:t>
            </a:r>
            <a:r>
              <a:rPr lang="en-US" altLang="zh-CN" sz="1800" b="1"/>
              <a:t>witness the perfect offspring</a:t>
            </a:r>
            <a:endParaRPr lang="zh-CN" altLang="en-US" sz="1800" b="1"/>
          </a:p>
        </p:txBody>
      </p:sp>
      <p:sp>
        <p:nvSpPr>
          <p:cNvPr id="8" name="Right Arrow 7">
            <a:extLst>
              <a:ext uri="{FF2B5EF4-FFF2-40B4-BE49-F238E27FC236}">
                <a16:creationId xmlns:a16="http://schemas.microsoft.com/office/drawing/2014/main" id="{A73FA41E-4799-1B3D-8E9A-1DBE0CB660E6}"/>
              </a:ext>
            </a:extLst>
          </p:cNvPr>
          <p:cNvSpPr/>
          <p:nvPr/>
        </p:nvSpPr>
        <p:spPr>
          <a:xfrm>
            <a:off x="3504991" y="1528644"/>
            <a:ext cx="1525040" cy="207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完美的后裔</a:t>
            </a:r>
            <a:endParaRPr lang="en-US" b="1">
              <a:solidFill>
                <a:schemeClr val="tx1">
                  <a:lumMod val="50000"/>
                </a:schemeClr>
              </a:solidFill>
            </a:endParaRPr>
          </a:p>
        </p:txBody>
      </p:sp>
      <p:sp>
        <p:nvSpPr>
          <p:cNvPr id="2" name="TextBox 1">
            <a:extLst>
              <a:ext uri="{FF2B5EF4-FFF2-40B4-BE49-F238E27FC236}">
                <a16:creationId xmlns:a16="http://schemas.microsoft.com/office/drawing/2014/main" id="{7D3BAA4F-731A-2F68-6980-6F7E12098774}"/>
              </a:ext>
            </a:extLst>
          </p:cNvPr>
          <p:cNvSpPr txBox="1"/>
          <p:nvPr/>
        </p:nvSpPr>
        <p:spPr>
          <a:xfrm>
            <a:off x="5478953" y="3663648"/>
            <a:ext cx="3603701" cy="1289456"/>
          </a:xfrm>
          <a:prstGeom prst="rect">
            <a:avLst/>
          </a:prstGeom>
          <a:noFill/>
        </p:spPr>
        <p:txBody>
          <a:bodyPr wrap="square" rtlCol="0">
            <a:spAutoFit/>
          </a:bodyPr>
          <a:lstStyle/>
          <a:p>
            <a:pPr>
              <a:lnSpc>
                <a:spcPct val="150000"/>
              </a:lnSpc>
            </a:pPr>
            <a:r>
              <a:rPr lang="zh-CN" altLang="en-US" sz="1800"/>
              <a:t>律法见证基督 （罗</a:t>
            </a:r>
            <a:r>
              <a:rPr lang="en-US" altLang="zh-CN" sz="1800"/>
              <a:t>3:21</a:t>
            </a:r>
            <a:r>
              <a:rPr lang="zh-CN" altLang="en-US" sz="1800"/>
              <a:t>）</a:t>
            </a:r>
            <a:endParaRPr lang="en-US" sz="1800"/>
          </a:p>
          <a:p>
            <a:pPr>
              <a:lnSpc>
                <a:spcPct val="150000"/>
              </a:lnSpc>
            </a:pPr>
            <a:r>
              <a:rPr lang="en-US" sz="1800"/>
              <a:t>成全律法</a:t>
            </a:r>
            <a:r>
              <a:rPr lang="zh-CN" altLang="en-US" sz="1800"/>
              <a:t> </a:t>
            </a:r>
            <a:r>
              <a:rPr lang="en-US" altLang="zh-CN" sz="1800"/>
              <a:t>(</a:t>
            </a:r>
            <a:r>
              <a:rPr lang="zh-CN" altLang="en-US" sz="1800"/>
              <a:t>太</a:t>
            </a:r>
            <a:r>
              <a:rPr lang="en-US" altLang="zh-CN" sz="1800"/>
              <a:t>5:17</a:t>
            </a:r>
            <a:r>
              <a:rPr lang="zh-CN" altLang="en-US" sz="1800"/>
              <a:t>、路</a:t>
            </a:r>
            <a:r>
              <a:rPr lang="en-US" altLang="zh-CN" sz="1800"/>
              <a:t>24:44</a:t>
            </a:r>
            <a:r>
              <a:rPr lang="zh-CN" altLang="en-US" sz="1800"/>
              <a:t>）</a:t>
            </a:r>
            <a:endParaRPr lang="en-SG" altLang="zh-CN" sz="1800"/>
          </a:p>
          <a:p>
            <a:pPr>
              <a:lnSpc>
                <a:spcPct val="150000"/>
              </a:lnSpc>
            </a:pPr>
            <a:r>
              <a:rPr lang="zh-CN" altLang="en-US" sz="1800"/>
              <a:t>承担违背律法的咒诅 （加</a:t>
            </a:r>
            <a:r>
              <a:rPr lang="en-US" altLang="zh-CN" sz="1800"/>
              <a:t>3:13</a:t>
            </a:r>
            <a:r>
              <a:rPr lang="zh-CN" altLang="en-US" sz="1800"/>
              <a:t>）</a:t>
            </a:r>
            <a:endParaRPr lang="en-SG" altLang="zh-CN" sz="1800"/>
          </a:p>
        </p:txBody>
      </p:sp>
      <p:pic>
        <p:nvPicPr>
          <p:cNvPr id="13" name="Picture 12" descr="A line art of two people&#10;&#10;Description automatically generated">
            <a:extLst>
              <a:ext uri="{FF2B5EF4-FFF2-40B4-BE49-F238E27FC236}">
                <a16:creationId xmlns:a16="http://schemas.microsoft.com/office/drawing/2014/main" id="{F4F0DA4E-6FD2-1338-4930-AE19F7B789A4}"/>
              </a:ext>
            </a:extLst>
          </p:cNvPr>
          <p:cNvPicPr>
            <a:picLocks noChangeAspect="1"/>
          </p:cNvPicPr>
          <p:nvPr/>
        </p:nvPicPr>
        <p:blipFill>
          <a:blip r:embed="rId3"/>
          <a:stretch>
            <a:fillRect/>
          </a:stretch>
        </p:blipFill>
        <p:spPr>
          <a:xfrm>
            <a:off x="511864" y="3901177"/>
            <a:ext cx="3603700" cy="1051927"/>
          </a:xfrm>
          <a:prstGeom prst="rect">
            <a:avLst/>
          </a:prstGeom>
        </p:spPr>
      </p:pic>
      <p:pic>
        <p:nvPicPr>
          <p:cNvPr id="3" name="Picture 2">
            <a:extLst>
              <a:ext uri="{FF2B5EF4-FFF2-40B4-BE49-F238E27FC236}">
                <a16:creationId xmlns:a16="http://schemas.microsoft.com/office/drawing/2014/main" id="{1F41A26F-67FA-D8A0-A42A-981EB3E48D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49737" r="-10810"/>
          <a:stretch/>
        </p:blipFill>
        <p:spPr bwMode="auto">
          <a:xfrm>
            <a:off x="5478953" y="1748947"/>
            <a:ext cx="2690294" cy="1633522"/>
          </a:xfrm>
          <a:prstGeom prst="rect">
            <a:avLst/>
          </a:prstGeom>
          <a:noFill/>
          <a:ln>
            <a:noFill/>
          </a:ln>
        </p:spPr>
      </p:pic>
    </p:spTree>
    <p:extLst>
      <p:ext uri="{BB962C8B-B14F-4D97-AF65-F5344CB8AC3E}">
        <p14:creationId xmlns:p14="http://schemas.microsoft.com/office/powerpoint/2010/main" val="3335614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D6BFFE51-BE59-5E1B-58F4-B7841A08B1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76" y="549715"/>
            <a:ext cx="2568448" cy="3503482"/>
          </a:xfrm>
          <a:prstGeom prst="rect">
            <a:avLst/>
          </a:prstGeom>
          <a:noFill/>
          <a:ln>
            <a:noFill/>
          </a:ln>
        </p:spPr>
      </p:pic>
      <p:sp>
        <p:nvSpPr>
          <p:cNvPr id="4" name="TextBox 3">
            <a:extLst>
              <a:ext uri="{FF2B5EF4-FFF2-40B4-BE49-F238E27FC236}">
                <a16:creationId xmlns:a16="http://schemas.microsoft.com/office/drawing/2014/main" id="{BDC5857F-D75E-85A8-C805-67078DC738AD}"/>
              </a:ext>
            </a:extLst>
          </p:cNvPr>
          <p:cNvSpPr txBox="1"/>
          <p:nvPr/>
        </p:nvSpPr>
        <p:spPr>
          <a:xfrm>
            <a:off x="3157833" y="210405"/>
            <a:ext cx="5974165" cy="4278094"/>
          </a:xfrm>
          <a:prstGeom prst="rect">
            <a:avLst/>
          </a:prstGeom>
          <a:noFill/>
        </p:spPr>
        <p:txBody>
          <a:bodyPr wrap="square">
            <a:spAutoFit/>
          </a:bodyPr>
          <a:lstStyle/>
          <a:p>
            <a:r>
              <a:rPr lang="zh-CN" altLang="en-US" sz="3600">
                <a:latin typeface="Heiti SC Medium" pitchFamily="2" charset="-128"/>
                <a:ea typeface="Heiti SC Medium" pitchFamily="2" charset="-128"/>
              </a:rPr>
              <a:t>摩西</a:t>
            </a:r>
            <a:endParaRPr lang="en-US" altLang="zh-CN" sz="3600">
              <a:latin typeface="Heiti SC Medium" pitchFamily="2" charset="-128"/>
              <a:ea typeface="Heiti SC Medium" pitchFamily="2" charset="-128"/>
            </a:endParaRPr>
          </a:p>
          <a:p>
            <a:endParaRPr lang="en-US" altLang="zh-CN" sz="3600">
              <a:latin typeface="Heiti SC Medium" pitchFamily="2" charset="-128"/>
              <a:ea typeface="Heiti SC Medium" pitchFamily="2"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28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panose="020B0604020202020204" pitchFamily="34" charset="0"/>
                <a:sym typeface="Arial"/>
              </a:rPr>
              <a:t>明白是唯独靠恩典</a:t>
            </a:r>
            <a:endParaRPr kumimoji="0" lang="en-SG" altLang="zh-CN" sz="28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18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panose="020B0604020202020204" pitchFamily="34" charset="0"/>
                <a:sym typeface="Arial"/>
              </a:rPr>
              <a:t>王下</a:t>
            </a:r>
            <a:r>
              <a:rPr kumimoji="0" lang="en-SG" sz="18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panose="020B0604020202020204" pitchFamily="34" charset="0"/>
                <a:sym typeface="Arial"/>
              </a:rPr>
              <a:t>13:23</a:t>
            </a:r>
            <a:endParaRPr kumimoji="0" lang="en-SG" sz="28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4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Moses understand it is by grace</a:t>
            </a:r>
            <a:r>
              <a:rPr kumimoji="0" lang="zh-CN" altLang="en-US" sz="14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 </a:t>
            </a:r>
            <a:r>
              <a:rPr kumimoji="0" lang="en-US" altLang="zh-CN" sz="1400" b="0" i="0" u="none" strike="noStrike" kern="0" cap="none" spc="0" normalizeH="0" baseline="0" noProof="0">
                <a:ln>
                  <a:noFill/>
                </a:ln>
                <a:solidFill>
                  <a:srgbClr val="000000"/>
                </a:solidFill>
                <a:effectLst/>
                <a:uLnTx/>
                <a:uFillTx/>
                <a:latin typeface="Heiti SC Medium" pitchFamily="2" charset="-128"/>
                <a:ea typeface="Heiti SC Medium" pitchFamily="2" charset="-128"/>
                <a:cs typeface="Arial"/>
                <a:sym typeface="Arial"/>
              </a:rPr>
              <a:t>alone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zh-CN" sz="2800">
              <a:latin typeface="Heiti SC Medium" pitchFamily="2" charset="-128"/>
              <a:ea typeface="Heiti SC Medium" pitchFamily="2" charset="-128"/>
            </a:endParaRPr>
          </a:p>
          <a:p>
            <a:r>
              <a:rPr lang="zh-CN" altLang="en-US" sz="2800">
                <a:latin typeface="Heiti SC Medium" pitchFamily="2" charset="-128"/>
                <a:ea typeface="Heiti SC Medium" pitchFamily="2" charset="-128"/>
              </a:rPr>
              <a:t>求神纪念亚伯拉罕、以撒、雅阁的约</a:t>
            </a:r>
            <a:r>
              <a:rPr lang="en-US" altLang="zh-CN" sz="2800">
                <a:latin typeface="Heiti SC Medium" pitchFamily="2" charset="-128"/>
                <a:ea typeface="Heiti SC Medium" pitchFamily="2" charset="-128"/>
              </a:rPr>
              <a:t> </a:t>
            </a:r>
            <a:r>
              <a:rPr lang="en-US" altLang="zh-CN" sz="1800">
                <a:latin typeface="Heiti SC Medium" pitchFamily="2" charset="-128"/>
                <a:ea typeface="Heiti SC Medium" pitchFamily="2" charset="-128"/>
              </a:rPr>
              <a:t>(</a:t>
            </a:r>
            <a:r>
              <a:rPr lang="zh-CN" altLang="en-US" sz="1800">
                <a:latin typeface="Heiti SC Medium" pitchFamily="2" charset="-128"/>
                <a:ea typeface="Heiti SC Medium" pitchFamily="2" charset="-128"/>
              </a:rPr>
              <a:t>出</a:t>
            </a:r>
            <a:r>
              <a:rPr lang="en-US" altLang="zh-CN" sz="1800">
                <a:latin typeface="Heiti SC Medium" pitchFamily="2" charset="-128"/>
                <a:ea typeface="Heiti SC Medium" pitchFamily="2" charset="-128"/>
              </a:rPr>
              <a:t>32:13-14</a:t>
            </a:r>
            <a:r>
              <a:rPr lang="zh-CN" altLang="en-US" sz="1800">
                <a:latin typeface="Heiti SC Medium" pitchFamily="2" charset="-128"/>
                <a:ea typeface="Heiti SC Medium" pitchFamily="2" charset="-128"/>
              </a:rPr>
              <a:t>）</a:t>
            </a:r>
            <a:endParaRPr lang="en-US" altLang="zh-CN" sz="1800">
              <a:latin typeface="Heiti SC Medium" pitchFamily="2" charset="-128"/>
              <a:ea typeface="Heiti SC Medium" pitchFamily="2" charset="-128"/>
            </a:endParaRPr>
          </a:p>
          <a:p>
            <a:r>
              <a:rPr lang="en-SG" b="0" i="0" u="none" strike="noStrike">
                <a:solidFill>
                  <a:srgbClr val="202638"/>
                </a:solidFill>
                <a:effectLst/>
                <a:latin typeface="Helvetica Neue" panose="02000503000000020004" pitchFamily="2" charset="0"/>
              </a:rPr>
              <a:t>Remember Abraham, Isaac, and Israel, your servants, to whom you swore by your own self</a:t>
            </a:r>
          </a:p>
          <a:p>
            <a:endParaRPr lang="en-US" altLang="zh-CN">
              <a:latin typeface="Heiti SC Medium" pitchFamily="2" charset="-128"/>
              <a:ea typeface="Heiti SC Medium" pitchFamily="2" charset="-128"/>
            </a:endParaRPr>
          </a:p>
          <a:p>
            <a:endParaRPr lang="en-US">
              <a:latin typeface="Heiti SC Medium" pitchFamily="2" charset="-128"/>
              <a:ea typeface="Heiti SC Medium" pitchFamily="2" charset="-128"/>
            </a:endParaRPr>
          </a:p>
        </p:txBody>
      </p:sp>
      <p:sp>
        <p:nvSpPr>
          <p:cNvPr id="5" name="TextBox 4">
            <a:extLst>
              <a:ext uri="{FF2B5EF4-FFF2-40B4-BE49-F238E27FC236}">
                <a16:creationId xmlns:a16="http://schemas.microsoft.com/office/drawing/2014/main" id="{E794ABB9-BC87-D6E0-7D83-F7B4CBE38355}"/>
              </a:ext>
            </a:extLst>
          </p:cNvPr>
          <p:cNvSpPr txBox="1"/>
          <p:nvPr/>
        </p:nvSpPr>
        <p:spPr>
          <a:xfrm>
            <a:off x="3157833" y="4488499"/>
            <a:ext cx="6107502" cy="373628"/>
          </a:xfrm>
          <a:prstGeom prst="rect">
            <a:avLst/>
          </a:prstGeom>
          <a:noFill/>
        </p:spPr>
        <p:txBody>
          <a:bodyPr wrap="square">
            <a:spAutoFit/>
          </a:bodyPr>
          <a:lstStyle/>
          <a:p>
            <a:pPr>
              <a:lnSpc>
                <a:spcPct val="150000"/>
              </a:lnSpc>
            </a:pPr>
            <a:r>
              <a:rPr lang="zh-CN" sz="1400">
                <a:effectLst/>
                <a:latin typeface="Heiti SC Medium" pitchFamily="2" charset="-128"/>
                <a:ea typeface="Heiti SC Medium" pitchFamily="2" charset="-128"/>
                <a:cs typeface="Arial" panose="020B0604020202020204" pitchFamily="34" charset="0"/>
              </a:rPr>
              <a:t>王下</a:t>
            </a:r>
            <a:r>
              <a:rPr lang="en-US"/>
              <a:t>13:23  </a:t>
            </a:r>
            <a:endParaRPr lang="en-US" sz="1100"/>
          </a:p>
        </p:txBody>
      </p:sp>
    </p:spTree>
    <p:extLst>
      <p:ext uri="{BB962C8B-B14F-4D97-AF65-F5344CB8AC3E}">
        <p14:creationId xmlns:p14="http://schemas.microsoft.com/office/powerpoint/2010/main" val="369149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B1BEB8-C86B-0BE8-686C-8B00872B75B4}"/>
              </a:ext>
            </a:extLst>
          </p:cNvPr>
          <p:cNvSpPr txBox="1"/>
          <p:nvPr/>
        </p:nvSpPr>
        <p:spPr>
          <a:xfrm>
            <a:off x="2699531" y="3737629"/>
            <a:ext cx="3926075" cy="738664"/>
          </a:xfrm>
          <a:prstGeom prst="rect">
            <a:avLst/>
          </a:prstGeom>
          <a:noFill/>
        </p:spPr>
        <p:txBody>
          <a:bodyPr wrap="none" rtlCol="0">
            <a:spAutoFit/>
          </a:bodyPr>
          <a:lstStyle/>
          <a:p>
            <a:r>
              <a:rPr lang="en-US" sz="2800" b="1"/>
              <a:t>神视自己的子民</a:t>
            </a:r>
            <a:r>
              <a:rPr lang="en-US" sz="2800" b="1">
                <a:solidFill>
                  <a:srgbClr val="FF0000"/>
                </a:solidFill>
              </a:rPr>
              <a:t>如妻</a:t>
            </a:r>
            <a:r>
              <a:rPr lang="zh-CN" altLang="en-US" b="1"/>
              <a:t> </a:t>
            </a:r>
            <a:endParaRPr lang="en-US" altLang="zh-CN" b="1"/>
          </a:p>
          <a:p>
            <a:r>
              <a:rPr lang="zh-CN" altLang="en-US" b="1"/>
              <a:t>（赛</a:t>
            </a:r>
            <a:r>
              <a:rPr lang="en-US" altLang="zh-CN" b="1"/>
              <a:t>65:2</a:t>
            </a:r>
            <a:r>
              <a:rPr lang="zh-CN" altLang="en-US" b="1"/>
              <a:t>、耶</a:t>
            </a:r>
            <a:r>
              <a:rPr lang="en-US" altLang="zh-CN" b="1"/>
              <a:t>2:2</a:t>
            </a:r>
            <a:r>
              <a:rPr lang="zh-CN" altLang="en-US" b="1"/>
              <a:t>、弗</a:t>
            </a:r>
            <a:r>
              <a:rPr lang="en-US" altLang="zh-CN" b="1"/>
              <a:t>5:25-27</a:t>
            </a:r>
            <a:r>
              <a:rPr lang="zh-CN" altLang="en-US" b="1"/>
              <a:t>、启</a:t>
            </a:r>
            <a:r>
              <a:rPr lang="en-US" altLang="zh-CN" b="1"/>
              <a:t>21:2</a:t>
            </a:r>
            <a:r>
              <a:rPr lang="zh-CN" altLang="en-US" b="1"/>
              <a:t>、启</a:t>
            </a:r>
            <a:r>
              <a:rPr lang="en-US" altLang="zh-CN" b="1"/>
              <a:t>21:9</a:t>
            </a:r>
            <a:endParaRPr lang="en-US" b="1"/>
          </a:p>
        </p:txBody>
      </p:sp>
      <p:sp>
        <p:nvSpPr>
          <p:cNvPr id="8" name="TextBox 7">
            <a:extLst>
              <a:ext uri="{FF2B5EF4-FFF2-40B4-BE49-F238E27FC236}">
                <a16:creationId xmlns:a16="http://schemas.microsoft.com/office/drawing/2014/main" id="{8C676728-40A2-7682-9F9A-1AFD47034712}"/>
              </a:ext>
            </a:extLst>
          </p:cNvPr>
          <p:cNvSpPr txBox="1"/>
          <p:nvPr/>
        </p:nvSpPr>
        <p:spPr>
          <a:xfrm>
            <a:off x="2238865" y="4610986"/>
            <a:ext cx="4666268" cy="307777"/>
          </a:xfrm>
          <a:prstGeom prst="rect">
            <a:avLst/>
          </a:prstGeom>
          <a:noFill/>
        </p:spPr>
        <p:txBody>
          <a:bodyPr wrap="square">
            <a:spAutoFit/>
          </a:bodyPr>
          <a:lstStyle/>
          <a:p>
            <a:r>
              <a:rPr lang="en-US"/>
              <a:t>God regards His people like His wife</a:t>
            </a:r>
            <a:r>
              <a:rPr lang="zh-CN" altLang="en-US"/>
              <a:t> </a:t>
            </a:r>
            <a:r>
              <a:rPr lang="en-US" altLang="zh-CN"/>
              <a:t>in the covenant </a:t>
            </a:r>
            <a:endParaRPr lang="en-US"/>
          </a:p>
        </p:txBody>
      </p:sp>
      <p:pic>
        <p:nvPicPr>
          <p:cNvPr id="3" name="Picture 2" descr="A person in a red dress&#10;&#10;Description automatically generated">
            <a:extLst>
              <a:ext uri="{FF2B5EF4-FFF2-40B4-BE49-F238E27FC236}">
                <a16:creationId xmlns:a16="http://schemas.microsoft.com/office/drawing/2014/main" id="{640E680F-4CDB-1D9F-961D-56EBAE24F5EB}"/>
              </a:ext>
            </a:extLst>
          </p:cNvPr>
          <p:cNvPicPr>
            <a:picLocks noChangeAspect="1"/>
          </p:cNvPicPr>
          <p:nvPr/>
        </p:nvPicPr>
        <p:blipFill>
          <a:blip r:embed="rId2"/>
          <a:stretch>
            <a:fillRect/>
          </a:stretch>
        </p:blipFill>
        <p:spPr>
          <a:xfrm>
            <a:off x="2122098" y="142575"/>
            <a:ext cx="4702923" cy="3460361"/>
          </a:xfrm>
          <a:prstGeom prst="rect">
            <a:avLst/>
          </a:prstGeom>
        </p:spPr>
      </p:pic>
    </p:spTree>
    <p:extLst>
      <p:ext uri="{BB962C8B-B14F-4D97-AF65-F5344CB8AC3E}">
        <p14:creationId xmlns:p14="http://schemas.microsoft.com/office/powerpoint/2010/main" val="15688767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239A-885F-6827-AA90-36E59F652521}"/>
              </a:ext>
            </a:extLst>
          </p:cNvPr>
          <p:cNvSpPr>
            <a:spLocks noGrp="1"/>
          </p:cNvSpPr>
          <p:nvPr>
            <p:ph type="title"/>
          </p:nvPr>
        </p:nvSpPr>
        <p:spPr>
          <a:xfrm>
            <a:off x="564690" y="1221699"/>
            <a:ext cx="8274205" cy="2527585"/>
          </a:xfrm>
        </p:spPr>
        <p:txBody>
          <a:bodyPr/>
          <a:lstStyle/>
          <a:p>
            <a:pPr algn="ctr">
              <a:lnSpc>
                <a:spcPct val="150000"/>
              </a:lnSpc>
            </a:pPr>
            <a:r>
              <a:rPr lang="en-US" sz="2800" b="1"/>
              <a:t>申 9:6  </a:t>
            </a:r>
            <a:r>
              <a:rPr lang="zh-CN" altLang="en-US" sz="2800" b="1"/>
              <a:t>你当知道，耶和华你神将这美地赐你为业，并</a:t>
            </a:r>
            <a:r>
              <a:rPr lang="zh-CN" altLang="en-US" sz="2800" b="1" u="sng"/>
              <a:t>不是因你的义</a:t>
            </a:r>
            <a:r>
              <a:rPr lang="zh-CN" altLang="en-US" sz="2800" b="1"/>
              <a:t>；</a:t>
            </a:r>
            <a:r>
              <a:rPr lang="zh-CN" altLang="en-US" sz="2800" b="1" u="sng"/>
              <a:t>你本是硬著颈项的百姓</a:t>
            </a:r>
            <a:r>
              <a:rPr lang="zh-CN" altLang="en-US" sz="2800" b="1"/>
              <a:t>。</a:t>
            </a:r>
            <a:endParaRPr lang="en-US" sz="2800" b="1"/>
          </a:p>
        </p:txBody>
      </p:sp>
      <p:sp>
        <p:nvSpPr>
          <p:cNvPr id="6" name="TextBox 5">
            <a:extLst>
              <a:ext uri="{FF2B5EF4-FFF2-40B4-BE49-F238E27FC236}">
                <a16:creationId xmlns:a16="http://schemas.microsoft.com/office/drawing/2014/main" id="{A32E9F52-9C73-538D-43C9-B25A3BB038AF}"/>
              </a:ext>
            </a:extLst>
          </p:cNvPr>
          <p:cNvSpPr txBox="1"/>
          <p:nvPr/>
        </p:nvSpPr>
        <p:spPr>
          <a:xfrm>
            <a:off x="811377" y="3660191"/>
            <a:ext cx="8274204" cy="523220"/>
          </a:xfrm>
          <a:prstGeom prst="rect">
            <a:avLst/>
          </a:prstGeom>
          <a:noFill/>
        </p:spPr>
        <p:txBody>
          <a:bodyPr wrap="square">
            <a:spAutoFit/>
          </a:bodyPr>
          <a:lstStyle/>
          <a:p>
            <a:r>
              <a:rPr lang="en-SG" b="1" i="0" u="sng" strike="noStrike">
                <a:solidFill>
                  <a:srgbClr val="238554"/>
                </a:solidFill>
                <a:effectLst/>
                <a:latin typeface="Helvetica Neue" panose="02000503000000020004" pitchFamily="2" charset="0"/>
                <a:hlinkClick r:id="rId2"/>
              </a:rPr>
              <a:t>Deu 9:6</a:t>
            </a:r>
            <a:r>
              <a:rPr lang="en-SG" b="0" i="0" u="none" strike="noStrike">
                <a:solidFill>
                  <a:srgbClr val="0071EE"/>
                </a:solidFill>
                <a:effectLst/>
                <a:latin typeface="Helvetica Neue" panose="02000503000000020004" pitchFamily="2" charset="0"/>
                <a:hlinkClick r:id="rId2"/>
              </a:rPr>
              <a:t> </a:t>
            </a:r>
            <a:r>
              <a:rPr lang="en-SG" b="0" i="0" u="none" strike="noStrike">
                <a:solidFill>
                  <a:srgbClr val="202638"/>
                </a:solidFill>
                <a:effectLst/>
                <a:latin typeface="Helvetica Neue" panose="02000503000000020004" pitchFamily="2" charset="0"/>
              </a:rPr>
              <a:t> “Know, therefore, that the LORD your God is not giving you this good land to possess because of your righteousness, for you are a stubborn people.</a:t>
            </a:r>
            <a:endParaRPr lang="en-US"/>
          </a:p>
        </p:txBody>
      </p:sp>
    </p:spTree>
    <p:extLst>
      <p:ext uri="{BB962C8B-B14F-4D97-AF65-F5344CB8AC3E}">
        <p14:creationId xmlns:p14="http://schemas.microsoft.com/office/powerpoint/2010/main" val="34016768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8" name="Rectangle 17">
            <a:extLst>
              <a:ext uri="{FF2B5EF4-FFF2-40B4-BE49-F238E27FC236}">
                <a16:creationId xmlns:a16="http://schemas.microsoft.com/office/drawing/2014/main" id="{29175F23-FECA-B85C-1A3D-D292268578B9}"/>
              </a:ext>
            </a:extLst>
          </p:cNvPr>
          <p:cNvSpPr/>
          <p:nvPr/>
        </p:nvSpPr>
        <p:spPr>
          <a:xfrm>
            <a:off x="4502604" y="0"/>
            <a:ext cx="4641396"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DF2686-7863-494C-9F85-35CC5AEF35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6562" y="1033686"/>
            <a:ext cx="1993469" cy="1985371"/>
          </a:xfrm>
          <a:prstGeom prst="rect">
            <a:avLst/>
          </a:prstGeom>
          <a:noFill/>
          <a:ln>
            <a:noFill/>
          </a:ln>
        </p:spPr>
      </p:pic>
      <p:pic>
        <p:nvPicPr>
          <p:cNvPr id="3" name="Picture 2">
            <a:extLst>
              <a:ext uri="{FF2B5EF4-FFF2-40B4-BE49-F238E27FC236}">
                <a16:creationId xmlns:a16="http://schemas.microsoft.com/office/drawing/2014/main" id="{559A08BC-FC3E-1808-A454-19622080FF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7242" y="978163"/>
            <a:ext cx="1993469" cy="2040894"/>
          </a:xfrm>
          <a:prstGeom prst="rect">
            <a:avLst/>
          </a:prstGeom>
          <a:noFill/>
          <a:ln>
            <a:noFill/>
          </a:ln>
        </p:spPr>
      </p:pic>
      <p:sp>
        <p:nvSpPr>
          <p:cNvPr id="5" name="TextBox 4">
            <a:extLst>
              <a:ext uri="{FF2B5EF4-FFF2-40B4-BE49-F238E27FC236}">
                <a16:creationId xmlns:a16="http://schemas.microsoft.com/office/drawing/2014/main" id="{7824753C-A3D4-01C6-7CCB-436FBBC0D49B}"/>
              </a:ext>
            </a:extLst>
          </p:cNvPr>
          <p:cNvSpPr txBox="1"/>
          <p:nvPr/>
        </p:nvSpPr>
        <p:spPr>
          <a:xfrm>
            <a:off x="4872563" y="3162943"/>
            <a:ext cx="2916431" cy="1707519"/>
          </a:xfrm>
          <a:prstGeom prst="rect">
            <a:avLst/>
          </a:prstGeom>
          <a:noFill/>
        </p:spPr>
        <p:txBody>
          <a:bodyPr wrap="square">
            <a:spAutoFit/>
          </a:bodyPr>
          <a:lstStyle/>
          <a:p>
            <a:pPr algn="ctr">
              <a:lnSpc>
                <a:spcPct val="107000"/>
              </a:lnSpc>
              <a:spcAft>
                <a:spcPts val="800"/>
              </a:spcAft>
              <a:tabLst>
                <a:tab pos="970280" algn="l"/>
              </a:tabLst>
            </a:pPr>
            <a:r>
              <a:rPr lang="zh-CN" altLang="en-US" sz="1600" b="1">
                <a:solidFill>
                  <a:schemeClr val="bg1"/>
                </a:solidFill>
                <a:latin typeface="Calibri" panose="020F0502020204030204" pitchFamily="34" charset="0"/>
                <a:ea typeface="SimSun" panose="02010600030101010101" pitchFamily="2" charset="-122"/>
                <a:cs typeface="Arial" panose="020B0604020202020204" pitchFamily="34" charset="0"/>
              </a:rPr>
              <a:t>毁约：</a:t>
            </a:r>
            <a:endParaRPr lang="en-US" altLang="zh-CN" sz="1600" b="1">
              <a:solidFill>
                <a:schemeClr val="bg1"/>
              </a:solidFill>
              <a:latin typeface="Calibri" panose="020F0502020204030204" pitchFamily="34" charset="0"/>
              <a:ea typeface="SimSun" panose="02010600030101010101" pitchFamily="2" charset="-122"/>
              <a:cs typeface="Arial" panose="020B0604020202020204" pitchFamily="34" charset="0"/>
            </a:endParaRPr>
          </a:p>
          <a:p>
            <a:pPr algn="ctr">
              <a:lnSpc>
                <a:spcPct val="107000"/>
              </a:lnSpc>
              <a:spcAft>
                <a:spcPts val="800"/>
              </a:spcAft>
              <a:tabLst>
                <a:tab pos="970280" algn="l"/>
              </a:tabLst>
            </a:pPr>
            <a:r>
              <a:rPr lang="zh-CN" sz="1600">
                <a:solidFill>
                  <a:schemeClr val="bg1"/>
                </a:solidFill>
                <a:effectLst/>
                <a:latin typeface="Calibri" panose="020F0502020204030204" pitchFamily="34" charset="0"/>
                <a:ea typeface="SimSun" panose="02010600030101010101" pitchFamily="2" charset="-122"/>
                <a:cs typeface="Arial" panose="020B0604020202020204" pitchFamily="34" charset="0"/>
              </a:rPr>
              <a:t>申</a:t>
            </a:r>
            <a:r>
              <a:rPr lang="en-SG" sz="1600">
                <a:solidFill>
                  <a:schemeClr val="bg1"/>
                </a:solidFill>
                <a:effectLst/>
                <a:latin typeface="Calibri" panose="020F0502020204030204" pitchFamily="34" charset="0"/>
                <a:ea typeface="SimSun" panose="02010600030101010101" pitchFamily="2" charset="-122"/>
                <a:cs typeface="Arial" panose="020B0604020202020204" pitchFamily="34" charset="0"/>
              </a:rPr>
              <a:t>28:15-29:1; </a:t>
            </a:r>
            <a:r>
              <a:rPr lang="zh-CN" sz="1400">
                <a:solidFill>
                  <a:schemeClr val="bg1"/>
                </a:solidFill>
                <a:effectLst/>
                <a:latin typeface="Calibri" panose="020F0502020204030204" pitchFamily="34" charset="0"/>
                <a:ea typeface="SimSun" panose="02010600030101010101" pitchFamily="2" charset="-122"/>
                <a:cs typeface="Arial" panose="020B0604020202020204" pitchFamily="34" charset="0"/>
              </a:rPr>
              <a:t>耶</a:t>
            </a:r>
            <a:r>
              <a:rPr lang="en-SG" sz="1400">
                <a:solidFill>
                  <a:schemeClr val="bg1"/>
                </a:solidFill>
                <a:effectLst/>
                <a:latin typeface="Calibri" panose="020F0502020204030204" pitchFamily="34" charset="0"/>
                <a:ea typeface="SimSun" panose="02010600030101010101" pitchFamily="2" charset="-122"/>
                <a:cs typeface="Arial" panose="020B0604020202020204" pitchFamily="34" charset="0"/>
              </a:rPr>
              <a:t>34:18-20; </a:t>
            </a:r>
          </a:p>
          <a:p>
            <a:pPr algn="ctr">
              <a:lnSpc>
                <a:spcPct val="107000"/>
              </a:lnSpc>
              <a:spcAft>
                <a:spcPts val="800"/>
              </a:spcAft>
              <a:tabLst>
                <a:tab pos="970280" algn="l"/>
              </a:tabLst>
            </a:pPr>
            <a:r>
              <a:rPr lang="zh-CN" sz="1400">
                <a:solidFill>
                  <a:schemeClr val="bg1"/>
                </a:solidFill>
                <a:effectLst/>
                <a:latin typeface="Calibri" panose="020F0502020204030204" pitchFamily="34" charset="0"/>
                <a:ea typeface="SimSun" panose="02010600030101010101" pitchFamily="2" charset="-122"/>
                <a:cs typeface="Arial" panose="020B0604020202020204" pitchFamily="34" charset="0"/>
              </a:rPr>
              <a:t>王上</a:t>
            </a:r>
            <a:r>
              <a:rPr lang="en-SG" sz="1400">
                <a:solidFill>
                  <a:schemeClr val="bg1"/>
                </a:solidFill>
                <a:effectLst/>
                <a:latin typeface="Calibri" panose="020F0502020204030204" pitchFamily="34" charset="0"/>
                <a:ea typeface="SimSun" panose="02010600030101010101" pitchFamily="2" charset="-122"/>
                <a:cs typeface="Arial" panose="020B0604020202020204" pitchFamily="34" charset="0"/>
              </a:rPr>
              <a:t>14:11; 21:24; </a:t>
            </a:r>
          </a:p>
          <a:p>
            <a:pPr algn="ctr">
              <a:lnSpc>
                <a:spcPct val="107000"/>
              </a:lnSpc>
              <a:spcAft>
                <a:spcPts val="800"/>
              </a:spcAft>
              <a:tabLst>
                <a:tab pos="970280" algn="l"/>
              </a:tabLst>
            </a:pPr>
            <a:r>
              <a:rPr lang="zh-CN" sz="1400">
                <a:solidFill>
                  <a:schemeClr val="bg1"/>
                </a:solidFill>
                <a:effectLst/>
                <a:latin typeface="Calibri" panose="020F0502020204030204" pitchFamily="34" charset="0"/>
                <a:ea typeface="SimSun" panose="02010600030101010101" pitchFamily="2" charset="-122"/>
                <a:cs typeface="Arial" panose="020B0604020202020204" pitchFamily="34" charset="0"/>
              </a:rPr>
              <a:t>耶</a:t>
            </a:r>
            <a:r>
              <a:rPr lang="en-SG" sz="1400">
                <a:solidFill>
                  <a:schemeClr val="bg1"/>
                </a:solidFill>
                <a:effectLst/>
                <a:latin typeface="Calibri" panose="020F0502020204030204" pitchFamily="34" charset="0"/>
                <a:ea typeface="SimSun" panose="02010600030101010101" pitchFamily="2" charset="-122"/>
                <a:cs typeface="Arial" panose="020B0604020202020204" pitchFamily="34" charset="0"/>
              </a:rPr>
              <a:t>7:33; 16:4; 19:7 </a:t>
            </a:r>
          </a:p>
          <a:p>
            <a:pPr algn="ctr">
              <a:lnSpc>
                <a:spcPct val="107000"/>
              </a:lnSpc>
              <a:spcAft>
                <a:spcPts val="800"/>
              </a:spcAft>
              <a:tabLst>
                <a:tab pos="970280" algn="l"/>
              </a:tabLst>
            </a:pPr>
            <a:r>
              <a:rPr lang="zh-CN"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基督为我们承担咒诅 加</a:t>
            </a:r>
            <a:r>
              <a:rPr lang="en-SG" sz="1400" b="1">
                <a:solidFill>
                  <a:schemeClr val="bg1"/>
                </a:solidFill>
                <a:effectLst/>
                <a:latin typeface="Calibri" panose="020F0502020204030204" pitchFamily="34" charset="0"/>
                <a:ea typeface="SimSun" panose="02010600030101010101" pitchFamily="2" charset="-122"/>
                <a:cs typeface="Arial" panose="020B0604020202020204" pitchFamily="34" charset="0"/>
              </a:rPr>
              <a:t>3:10-14</a:t>
            </a:r>
          </a:p>
        </p:txBody>
      </p:sp>
      <p:sp>
        <p:nvSpPr>
          <p:cNvPr id="8" name="TextBox 7">
            <a:extLst>
              <a:ext uri="{FF2B5EF4-FFF2-40B4-BE49-F238E27FC236}">
                <a16:creationId xmlns:a16="http://schemas.microsoft.com/office/drawing/2014/main" id="{AF689017-481B-FB4A-D862-E77311EB6032}"/>
              </a:ext>
            </a:extLst>
          </p:cNvPr>
          <p:cNvSpPr txBox="1"/>
          <p:nvPr/>
        </p:nvSpPr>
        <p:spPr>
          <a:xfrm>
            <a:off x="-91400" y="197810"/>
            <a:ext cx="2661141" cy="307777"/>
          </a:xfrm>
          <a:prstGeom prst="rect">
            <a:avLst/>
          </a:prstGeom>
          <a:noFill/>
        </p:spPr>
        <p:txBody>
          <a:bodyPr wrap="square">
            <a:spAutoFit/>
          </a:bodyPr>
          <a:lstStyle/>
          <a:p>
            <a:r>
              <a:rPr lang="zh-CN" altLang="en-US" b="0" i="0" u="none" strike="noStrike">
                <a:solidFill>
                  <a:srgbClr val="202638"/>
                </a:solidFill>
                <a:effectLst/>
                <a:latin typeface="Helvetica Neue" panose="02000503000000020004" pitchFamily="2" charset="0"/>
              </a:rPr>
              <a:t>（申</a:t>
            </a:r>
            <a:r>
              <a:rPr lang="en-US" altLang="zh-CN" b="0" i="0" u="none" strike="noStrike">
                <a:solidFill>
                  <a:srgbClr val="202638"/>
                </a:solidFill>
                <a:effectLst/>
                <a:latin typeface="Helvetica Neue" panose="02000503000000020004" pitchFamily="2" charset="0"/>
              </a:rPr>
              <a:t>27:12-13)</a:t>
            </a:r>
            <a:endParaRPr lang="en-US">
              <a:solidFill>
                <a:schemeClr val="tx1">
                  <a:lumMod val="50000"/>
                </a:schemeClr>
              </a:solidFill>
            </a:endParaRPr>
          </a:p>
        </p:txBody>
      </p:sp>
      <p:pic>
        <p:nvPicPr>
          <p:cNvPr id="4" name="Picture 3" descr="A picture containing sketch, symbol&#10;&#10;Description automatically generated">
            <a:extLst>
              <a:ext uri="{FF2B5EF4-FFF2-40B4-BE49-F238E27FC236}">
                <a16:creationId xmlns:a16="http://schemas.microsoft.com/office/drawing/2014/main" id="{58491169-CA01-4CEC-7213-5F50432085C0}"/>
              </a:ext>
            </a:extLst>
          </p:cNvPr>
          <p:cNvPicPr>
            <a:picLocks noChangeAspect="1"/>
          </p:cNvPicPr>
          <p:nvPr/>
        </p:nvPicPr>
        <p:blipFill>
          <a:blip r:embed="rId5"/>
          <a:stretch>
            <a:fillRect/>
          </a:stretch>
        </p:blipFill>
        <p:spPr>
          <a:xfrm>
            <a:off x="8148597" y="3710909"/>
            <a:ext cx="907683" cy="1379086"/>
          </a:xfrm>
          <a:prstGeom prst="rect">
            <a:avLst/>
          </a:prstGeom>
        </p:spPr>
      </p:pic>
      <p:sp>
        <p:nvSpPr>
          <p:cNvPr id="10" name="TextBox 9">
            <a:extLst>
              <a:ext uri="{FF2B5EF4-FFF2-40B4-BE49-F238E27FC236}">
                <a16:creationId xmlns:a16="http://schemas.microsoft.com/office/drawing/2014/main" id="{D923AB71-181A-5789-E732-42C5174E7474}"/>
              </a:ext>
            </a:extLst>
          </p:cNvPr>
          <p:cNvSpPr txBox="1"/>
          <p:nvPr/>
        </p:nvSpPr>
        <p:spPr>
          <a:xfrm>
            <a:off x="1703674" y="167033"/>
            <a:ext cx="1619247" cy="369332"/>
          </a:xfrm>
          <a:prstGeom prst="rect">
            <a:avLst/>
          </a:prstGeom>
          <a:noFill/>
        </p:spPr>
        <p:txBody>
          <a:bodyPr wrap="square">
            <a:spAutoFit/>
          </a:bodyPr>
          <a:lstStyle/>
          <a:p>
            <a:pPr algn="ctr"/>
            <a:r>
              <a:rPr lang="zh-CN" altLang="en-US" sz="1800" b="1" i="0" u="none" strike="noStrike">
                <a:solidFill>
                  <a:srgbClr val="202638"/>
                </a:solidFill>
                <a:effectLst/>
                <a:latin typeface="Helvetica Neue" panose="02000503000000020004" pitchFamily="2" charset="0"/>
              </a:rPr>
              <a:t>基利心山祝福</a:t>
            </a:r>
            <a:endParaRPr lang="en-US" altLang="zh-CN" sz="1800" b="1" i="0" u="none" strike="noStrike">
              <a:solidFill>
                <a:srgbClr val="202638"/>
              </a:solidFill>
              <a:effectLst/>
              <a:latin typeface="Helvetica Neue" panose="02000503000000020004" pitchFamily="2" charset="0"/>
            </a:endParaRPr>
          </a:p>
        </p:txBody>
      </p:sp>
      <p:sp>
        <p:nvSpPr>
          <p:cNvPr id="12" name="TextBox 11">
            <a:extLst>
              <a:ext uri="{FF2B5EF4-FFF2-40B4-BE49-F238E27FC236}">
                <a16:creationId xmlns:a16="http://schemas.microsoft.com/office/drawing/2014/main" id="{CC9FB6E4-90A3-EA23-5BA1-A6D855CB6B46}"/>
              </a:ext>
            </a:extLst>
          </p:cNvPr>
          <p:cNvSpPr txBox="1"/>
          <p:nvPr/>
        </p:nvSpPr>
        <p:spPr>
          <a:xfrm>
            <a:off x="6329538" y="172923"/>
            <a:ext cx="1619247" cy="369332"/>
          </a:xfrm>
          <a:prstGeom prst="rect">
            <a:avLst/>
          </a:prstGeom>
          <a:noFill/>
        </p:spPr>
        <p:txBody>
          <a:bodyPr wrap="square">
            <a:spAutoFit/>
          </a:bodyPr>
          <a:lstStyle/>
          <a:p>
            <a:r>
              <a:rPr lang="zh-CN" altLang="en-US" sz="1800" b="1" i="0" u="none" strike="noStrike">
                <a:solidFill>
                  <a:schemeClr val="bg1"/>
                </a:solidFill>
                <a:effectLst/>
                <a:latin typeface="Helvetica Neue" panose="02000503000000020004" pitchFamily="2" charset="0"/>
              </a:rPr>
              <a:t>以巴路山咒诅</a:t>
            </a:r>
            <a:endParaRPr lang="en-US" sz="1800">
              <a:solidFill>
                <a:schemeClr val="bg1"/>
              </a:solidFill>
            </a:endParaRPr>
          </a:p>
        </p:txBody>
      </p:sp>
      <p:sp>
        <p:nvSpPr>
          <p:cNvPr id="11" name="TextBox 10">
            <a:extLst>
              <a:ext uri="{FF2B5EF4-FFF2-40B4-BE49-F238E27FC236}">
                <a16:creationId xmlns:a16="http://schemas.microsoft.com/office/drawing/2014/main" id="{772A3827-A761-5CF8-7FCB-3F2703C8B848}"/>
              </a:ext>
            </a:extLst>
          </p:cNvPr>
          <p:cNvSpPr txBox="1"/>
          <p:nvPr/>
        </p:nvSpPr>
        <p:spPr>
          <a:xfrm>
            <a:off x="1482937" y="526501"/>
            <a:ext cx="2173608" cy="307777"/>
          </a:xfrm>
          <a:prstGeom prst="rect">
            <a:avLst/>
          </a:prstGeom>
          <a:noFill/>
        </p:spPr>
        <p:txBody>
          <a:bodyPr wrap="square">
            <a:spAutoFit/>
          </a:bodyPr>
          <a:lstStyle/>
          <a:p>
            <a:r>
              <a:rPr lang="en-SG" b="0" i="0">
                <a:solidFill>
                  <a:schemeClr val="tx1">
                    <a:lumMod val="50000"/>
                  </a:schemeClr>
                </a:solidFill>
                <a:effectLst/>
                <a:latin typeface="Söhne"/>
              </a:rPr>
              <a:t>Mount Gerizim blessings </a:t>
            </a:r>
            <a:endParaRPr lang="en-US"/>
          </a:p>
        </p:txBody>
      </p:sp>
      <p:sp>
        <p:nvSpPr>
          <p:cNvPr id="14" name="TextBox 13">
            <a:extLst>
              <a:ext uri="{FF2B5EF4-FFF2-40B4-BE49-F238E27FC236}">
                <a16:creationId xmlns:a16="http://schemas.microsoft.com/office/drawing/2014/main" id="{F811863A-D157-8B4A-4D5F-21306A1E5675}"/>
              </a:ext>
            </a:extLst>
          </p:cNvPr>
          <p:cNvSpPr txBox="1"/>
          <p:nvPr/>
        </p:nvSpPr>
        <p:spPr>
          <a:xfrm>
            <a:off x="6329538" y="542254"/>
            <a:ext cx="1765642" cy="307777"/>
          </a:xfrm>
          <a:prstGeom prst="rect">
            <a:avLst/>
          </a:prstGeom>
          <a:noFill/>
        </p:spPr>
        <p:txBody>
          <a:bodyPr wrap="square">
            <a:spAutoFit/>
          </a:bodyPr>
          <a:lstStyle/>
          <a:p>
            <a:r>
              <a:rPr lang="en-SG" b="0" i="0">
                <a:solidFill>
                  <a:schemeClr val="bg1"/>
                </a:solidFill>
                <a:effectLst/>
                <a:latin typeface="Söhne"/>
              </a:rPr>
              <a:t>Mount Ebal curses </a:t>
            </a:r>
            <a:endParaRPr lang="en-US">
              <a:solidFill>
                <a:schemeClr val="bg1"/>
              </a:solidFill>
            </a:endParaRPr>
          </a:p>
        </p:txBody>
      </p:sp>
      <p:pic>
        <p:nvPicPr>
          <p:cNvPr id="15" name="Picture 14">
            <a:extLst>
              <a:ext uri="{FF2B5EF4-FFF2-40B4-BE49-F238E27FC236}">
                <a16:creationId xmlns:a16="http://schemas.microsoft.com/office/drawing/2014/main" id="{04E32B73-33CC-8C5E-4750-0FAA3AA79DC1}"/>
              </a:ext>
            </a:extLst>
          </p:cNvPr>
          <p:cNvPicPr>
            <a:picLocks noChangeAspect="1"/>
          </p:cNvPicPr>
          <p:nvPr/>
        </p:nvPicPr>
        <p:blipFill rotWithShape="1">
          <a:blip r:embed="rId6"/>
          <a:srcRect l="14079" r="28036" b="5567"/>
          <a:stretch/>
        </p:blipFill>
        <p:spPr>
          <a:xfrm>
            <a:off x="7407128" y="978163"/>
            <a:ext cx="1482937" cy="1002394"/>
          </a:xfrm>
          <a:prstGeom prst="rect">
            <a:avLst/>
          </a:prstGeom>
        </p:spPr>
      </p:pic>
      <p:cxnSp>
        <p:nvCxnSpPr>
          <p:cNvPr id="17" name="Straight Connector 16">
            <a:extLst>
              <a:ext uri="{FF2B5EF4-FFF2-40B4-BE49-F238E27FC236}">
                <a16:creationId xmlns:a16="http://schemas.microsoft.com/office/drawing/2014/main" id="{7F41E92C-D86B-B6BB-5407-13B369102D55}"/>
              </a:ext>
            </a:extLst>
          </p:cNvPr>
          <p:cNvCxnSpPr>
            <a:cxnSpLocks/>
          </p:cNvCxnSpPr>
          <p:nvPr/>
        </p:nvCxnSpPr>
        <p:spPr>
          <a:xfrm>
            <a:off x="4482059" y="0"/>
            <a:ext cx="0" cy="514350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A0A1351-9DA5-AC85-6890-8A368BBC6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9737" r="-10810"/>
          <a:stretch/>
        </p:blipFill>
        <p:spPr bwMode="auto">
          <a:xfrm>
            <a:off x="1594676" y="3827097"/>
            <a:ext cx="1545099" cy="938170"/>
          </a:xfrm>
          <a:prstGeom prst="rect">
            <a:avLst/>
          </a:prstGeom>
          <a:noFill/>
          <a:ln>
            <a:noFill/>
          </a:ln>
        </p:spPr>
      </p:pic>
      <p:sp>
        <p:nvSpPr>
          <p:cNvPr id="7" name="TextBox 6">
            <a:extLst>
              <a:ext uri="{FF2B5EF4-FFF2-40B4-BE49-F238E27FC236}">
                <a16:creationId xmlns:a16="http://schemas.microsoft.com/office/drawing/2014/main" id="{2640275C-EFD8-D5AD-585A-AA1E3C34A256}"/>
              </a:ext>
            </a:extLst>
          </p:cNvPr>
          <p:cNvSpPr txBox="1"/>
          <p:nvPr/>
        </p:nvSpPr>
        <p:spPr>
          <a:xfrm>
            <a:off x="1675989" y="4797077"/>
            <a:ext cx="1261884" cy="307777"/>
          </a:xfrm>
          <a:prstGeom prst="rect">
            <a:avLst/>
          </a:prstGeom>
          <a:noFill/>
        </p:spPr>
        <p:txBody>
          <a:bodyPr wrap="none" rtlCol="0">
            <a:spAutoFit/>
          </a:bodyPr>
          <a:lstStyle/>
          <a:p>
            <a:r>
              <a:rPr lang="en-US"/>
              <a:t>基督完全爱神</a:t>
            </a:r>
          </a:p>
        </p:txBody>
      </p:sp>
      <p:sp>
        <p:nvSpPr>
          <p:cNvPr id="13" name="TextBox 12">
            <a:extLst>
              <a:ext uri="{FF2B5EF4-FFF2-40B4-BE49-F238E27FC236}">
                <a16:creationId xmlns:a16="http://schemas.microsoft.com/office/drawing/2014/main" id="{DABFAF74-E59F-1EF4-2815-4A29191A37E7}"/>
              </a:ext>
            </a:extLst>
          </p:cNvPr>
          <p:cNvSpPr txBox="1"/>
          <p:nvPr/>
        </p:nvSpPr>
        <p:spPr>
          <a:xfrm>
            <a:off x="2916426" y="4822578"/>
            <a:ext cx="1545089" cy="307777"/>
          </a:xfrm>
          <a:prstGeom prst="rect">
            <a:avLst/>
          </a:prstGeom>
          <a:noFill/>
        </p:spPr>
        <p:txBody>
          <a:bodyPr wrap="square">
            <a:spAutoFit/>
          </a:bodyPr>
          <a:lstStyle/>
          <a:p>
            <a:r>
              <a:rPr lang="en-US">
                <a:latin typeface="Calibri" panose="020F0502020204030204" pitchFamily="34" charset="0"/>
                <a:ea typeface="SimSun" panose="02010600030101010101" pitchFamily="2" charset="-122"/>
                <a:cs typeface="Arial" panose="020B0604020202020204" pitchFamily="34" charset="0"/>
              </a:rPr>
              <a:t>太</a:t>
            </a:r>
            <a:r>
              <a:rPr lang="en-US" altLang="zh-CN">
                <a:latin typeface="Calibri" panose="020F0502020204030204" pitchFamily="34" charset="0"/>
                <a:ea typeface="SimSun" panose="02010600030101010101" pitchFamily="2" charset="-122"/>
                <a:cs typeface="Arial" panose="020B0604020202020204" pitchFamily="34" charset="0"/>
              </a:rPr>
              <a:t>5:17</a:t>
            </a:r>
            <a:r>
              <a:rPr lang="zh-CN" altLang="en-US">
                <a:latin typeface="Calibri" panose="020F0502020204030204" pitchFamily="34" charset="0"/>
                <a:ea typeface="SimSun" panose="02010600030101010101" pitchFamily="2" charset="-122"/>
                <a:cs typeface="Arial" panose="020B0604020202020204" pitchFamily="34" charset="0"/>
              </a:rPr>
              <a:t>、</a:t>
            </a:r>
            <a:r>
              <a:rPr lang="zh-CN" altLang="en-SG">
                <a:latin typeface="Calibri" panose="020F0502020204030204" pitchFamily="34" charset="0"/>
                <a:ea typeface="SimSun" panose="02010600030101010101" pitchFamily="2" charset="-122"/>
                <a:cs typeface="Arial" panose="020B0604020202020204" pitchFamily="34" charset="0"/>
              </a:rPr>
              <a:t>约</a:t>
            </a:r>
            <a:r>
              <a:rPr lang="en-US" altLang="zh-CN">
                <a:latin typeface="Calibri" panose="020F0502020204030204" pitchFamily="34" charset="0"/>
                <a:ea typeface="SimSun" panose="02010600030101010101" pitchFamily="2" charset="-122"/>
                <a:cs typeface="Arial" panose="020B0604020202020204" pitchFamily="34" charset="0"/>
              </a:rPr>
              <a:t>14:31</a:t>
            </a:r>
            <a:r>
              <a:rPr lang="en-SG" sz="1400">
                <a:effectLst/>
                <a:latin typeface="Calibri" panose="020F0502020204030204" pitchFamily="34" charset="0"/>
                <a:ea typeface="SimSun" panose="02010600030101010101" pitchFamily="2" charset="-122"/>
                <a:cs typeface="Arial" panose="020B0604020202020204" pitchFamily="34" charset="0"/>
              </a:rPr>
              <a:t> </a:t>
            </a:r>
            <a:endParaRPr lang="en-US"/>
          </a:p>
        </p:txBody>
      </p:sp>
      <p:pic>
        <p:nvPicPr>
          <p:cNvPr id="16" name="Picture 15">
            <a:extLst>
              <a:ext uri="{FF2B5EF4-FFF2-40B4-BE49-F238E27FC236}">
                <a16:creationId xmlns:a16="http://schemas.microsoft.com/office/drawing/2014/main" id="{E30CE1A4-AFD7-4D34-2DA9-51E5E0EF9C8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7128" y="1980557"/>
            <a:ext cx="1482937" cy="853012"/>
          </a:xfrm>
          <a:prstGeom prst="rect">
            <a:avLst/>
          </a:prstGeom>
          <a:noFill/>
          <a:ln>
            <a:noFill/>
          </a:ln>
        </p:spPr>
      </p:pic>
    </p:spTree>
    <p:extLst>
      <p:ext uri="{BB962C8B-B14F-4D97-AF65-F5344CB8AC3E}">
        <p14:creationId xmlns:p14="http://schemas.microsoft.com/office/powerpoint/2010/main" val="206108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6" name="Rectangle 5">
            <a:extLst>
              <a:ext uri="{FF2B5EF4-FFF2-40B4-BE49-F238E27FC236}">
                <a16:creationId xmlns:a16="http://schemas.microsoft.com/office/drawing/2014/main" id="{8F15E6C2-74AC-8D38-255E-161262343171}"/>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51C9E3A-67B3-05EF-96EA-F2F3058329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596"/>
          <a:stretch/>
        </p:blipFill>
        <p:spPr bwMode="auto">
          <a:xfrm>
            <a:off x="666998" y="1439908"/>
            <a:ext cx="2736974" cy="2065075"/>
          </a:xfrm>
          <a:prstGeom prst="rect">
            <a:avLst/>
          </a:prstGeom>
          <a:noFill/>
          <a:ln>
            <a:noFill/>
          </a:ln>
        </p:spPr>
      </p:pic>
      <p:pic>
        <p:nvPicPr>
          <p:cNvPr id="3" name="Picture 2">
            <a:extLst>
              <a:ext uri="{FF2B5EF4-FFF2-40B4-BE49-F238E27FC236}">
                <a16:creationId xmlns:a16="http://schemas.microsoft.com/office/drawing/2014/main" id="{A1C55782-8F92-8FE3-2D20-5A0F77476F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1684" y="333747"/>
            <a:ext cx="560632" cy="560632"/>
          </a:xfrm>
          <a:prstGeom prst="rect">
            <a:avLst/>
          </a:prstGeom>
          <a:noFill/>
          <a:ln>
            <a:noFill/>
          </a:ln>
        </p:spPr>
      </p:pic>
      <p:pic>
        <p:nvPicPr>
          <p:cNvPr id="8" name="Picture 7">
            <a:extLst>
              <a:ext uri="{FF2B5EF4-FFF2-40B4-BE49-F238E27FC236}">
                <a16:creationId xmlns:a16="http://schemas.microsoft.com/office/drawing/2014/main" id="{108DC077-C074-3106-3628-AB42190045C1}"/>
              </a:ext>
            </a:extLst>
          </p:cNvPr>
          <p:cNvPicPr>
            <a:picLocks noChangeAspect="1"/>
          </p:cNvPicPr>
          <p:nvPr/>
        </p:nvPicPr>
        <p:blipFill>
          <a:blip r:embed="rId5"/>
          <a:stretch>
            <a:fillRect/>
          </a:stretch>
        </p:blipFill>
        <p:spPr>
          <a:xfrm>
            <a:off x="5740028" y="1539212"/>
            <a:ext cx="2736974" cy="2065075"/>
          </a:xfrm>
          <a:prstGeom prst="rect">
            <a:avLst/>
          </a:prstGeom>
        </p:spPr>
      </p:pic>
      <p:pic>
        <p:nvPicPr>
          <p:cNvPr id="5" name="Picture 4">
            <a:extLst>
              <a:ext uri="{FF2B5EF4-FFF2-40B4-BE49-F238E27FC236}">
                <a16:creationId xmlns:a16="http://schemas.microsoft.com/office/drawing/2014/main" id="{A208757A-A280-4308-6B29-8514572F19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7985" y="3927675"/>
            <a:ext cx="793131" cy="793131"/>
          </a:xfrm>
          <a:prstGeom prst="rect">
            <a:avLst/>
          </a:prstGeom>
          <a:noFill/>
          <a:ln>
            <a:noFill/>
          </a:ln>
        </p:spPr>
      </p:pic>
      <p:sp>
        <p:nvSpPr>
          <p:cNvPr id="7" name="TextBox 6">
            <a:extLst>
              <a:ext uri="{FF2B5EF4-FFF2-40B4-BE49-F238E27FC236}">
                <a16:creationId xmlns:a16="http://schemas.microsoft.com/office/drawing/2014/main" id="{AA5296BA-2A4A-4E97-CC33-7AD5624A8103}"/>
              </a:ext>
            </a:extLst>
          </p:cNvPr>
          <p:cNvSpPr txBox="1"/>
          <p:nvPr/>
        </p:nvSpPr>
        <p:spPr>
          <a:xfrm>
            <a:off x="1831900" y="4170353"/>
            <a:ext cx="870751" cy="307777"/>
          </a:xfrm>
          <a:prstGeom prst="rect">
            <a:avLst/>
          </a:prstGeom>
          <a:noFill/>
        </p:spPr>
        <p:txBody>
          <a:bodyPr wrap="none" rtlCol="0">
            <a:spAutoFit/>
          </a:bodyPr>
          <a:lstStyle/>
          <a:p>
            <a:r>
              <a:rPr lang="en-US">
                <a:solidFill>
                  <a:schemeClr val="bg1"/>
                </a:solidFill>
              </a:rPr>
              <a:t>出</a:t>
            </a:r>
            <a:r>
              <a:rPr lang="en-US" altLang="zh-CN">
                <a:solidFill>
                  <a:schemeClr val="bg1"/>
                </a:solidFill>
              </a:rPr>
              <a:t>32:1-6</a:t>
            </a:r>
            <a:endParaRPr lang="en-US">
              <a:solidFill>
                <a:schemeClr val="bg1"/>
              </a:solidFill>
            </a:endParaRPr>
          </a:p>
        </p:txBody>
      </p:sp>
      <p:pic>
        <p:nvPicPr>
          <p:cNvPr id="9" name="Picture 8">
            <a:extLst>
              <a:ext uri="{FF2B5EF4-FFF2-40B4-BE49-F238E27FC236}">
                <a16:creationId xmlns:a16="http://schemas.microsoft.com/office/drawing/2014/main" id="{E170A461-5881-68F6-5C4B-07BC76DF48AC}"/>
              </a:ext>
            </a:extLst>
          </p:cNvPr>
          <p:cNvPicPr>
            <a:picLocks noChangeAspect="1"/>
          </p:cNvPicPr>
          <p:nvPr/>
        </p:nvPicPr>
        <p:blipFill>
          <a:blip r:embed="rId7"/>
          <a:stretch>
            <a:fillRect/>
          </a:stretch>
        </p:blipFill>
        <p:spPr>
          <a:xfrm>
            <a:off x="3365055" y="1736740"/>
            <a:ext cx="2570419" cy="1768241"/>
          </a:xfrm>
          <a:prstGeom prst="rect">
            <a:avLst/>
          </a:prstGeom>
        </p:spPr>
      </p:pic>
    </p:spTree>
    <p:extLst>
      <p:ext uri="{BB962C8B-B14F-4D97-AF65-F5344CB8AC3E}">
        <p14:creationId xmlns:p14="http://schemas.microsoft.com/office/powerpoint/2010/main" val="3443474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a:extLst>
              <a:ext uri="{FF2B5EF4-FFF2-40B4-BE49-F238E27FC236}">
                <a16:creationId xmlns:a16="http://schemas.microsoft.com/office/drawing/2014/main" id="{7C59A911-0420-FE49-A9AE-EEEB32590D53}"/>
              </a:ext>
            </a:extLst>
          </p:cNvPr>
          <p:cNvSpPr/>
          <p:nvPr/>
        </p:nvSpPr>
        <p:spPr>
          <a:xfrm>
            <a:off x="6046654" y="2276011"/>
            <a:ext cx="616474" cy="10113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 name="TextBox 8">
            <a:extLst>
              <a:ext uri="{FF2B5EF4-FFF2-40B4-BE49-F238E27FC236}">
                <a16:creationId xmlns:a16="http://schemas.microsoft.com/office/drawing/2014/main" id="{F790FD5F-1BC0-66DF-FFF7-16010E2B6C01}"/>
              </a:ext>
            </a:extLst>
          </p:cNvPr>
          <p:cNvSpPr txBox="1"/>
          <p:nvPr/>
        </p:nvSpPr>
        <p:spPr>
          <a:xfrm>
            <a:off x="2417144" y="2093215"/>
            <a:ext cx="1620628" cy="954107"/>
          </a:xfrm>
          <a:prstGeom prst="rect">
            <a:avLst/>
          </a:prstGeom>
          <a:noFill/>
        </p:spPr>
        <p:txBody>
          <a:bodyPr wrap="square">
            <a:spAutoFit/>
          </a:bodyPr>
          <a:lstStyle/>
          <a:p>
            <a:pPr algn="ctr"/>
            <a:r>
              <a:rPr lang="zh-CN" altLang="en-US" sz="2800"/>
              <a:t>心</a:t>
            </a:r>
            <a:endParaRPr lang="en-US" altLang="zh-CN" sz="2800"/>
          </a:p>
          <a:p>
            <a:pPr algn="ctr"/>
            <a:r>
              <a:rPr lang="zh-CN" altLang="en-US" sz="2800"/>
              <a:t>无割礼</a:t>
            </a:r>
            <a:endParaRPr lang="en-US" sz="2800"/>
          </a:p>
        </p:txBody>
      </p:sp>
      <p:sp>
        <p:nvSpPr>
          <p:cNvPr id="2" name="TextBox 1">
            <a:extLst>
              <a:ext uri="{FF2B5EF4-FFF2-40B4-BE49-F238E27FC236}">
                <a16:creationId xmlns:a16="http://schemas.microsoft.com/office/drawing/2014/main" id="{1239C490-A93E-04B6-1B58-A4F76F2E2FAB}"/>
              </a:ext>
            </a:extLst>
          </p:cNvPr>
          <p:cNvSpPr txBox="1"/>
          <p:nvPr/>
        </p:nvSpPr>
        <p:spPr>
          <a:xfrm>
            <a:off x="503731" y="441731"/>
            <a:ext cx="7571303" cy="830997"/>
          </a:xfrm>
          <a:prstGeom prst="rect">
            <a:avLst/>
          </a:prstGeom>
          <a:noFill/>
        </p:spPr>
        <p:txBody>
          <a:bodyPr wrap="none" rtlCol="0">
            <a:spAutoFit/>
          </a:bodyPr>
          <a:lstStyle/>
          <a:p>
            <a:r>
              <a:rPr lang="zh-CN" altLang="en-US" sz="3200"/>
              <a:t>他们的</a:t>
            </a:r>
            <a:r>
              <a:rPr lang="en-US" sz="3200"/>
              <a:t>心刚硬的石头</a:t>
            </a:r>
            <a:r>
              <a:rPr lang="zh-CN" altLang="en-US" sz="3200"/>
              <a:t>，</a:t>
            </a:r>
            <a:r>
              <a:rPr lang="zh-CN" altLang="en-US" sz="3200">
                <a:highlight>
                  <a:srgbClr val="FFFF00"/>
                </a:highlight>
              </a:rPr>
              <a:t>约不是割在心上</a:t>
            </a:r>
            <a:r>
              <a:rPr lang="zh-CN" altLang="en-US" sz="3200"/>
              <a:t>！</a:t>
            </a:r>
            <a:endParaRPr lang="en-US" sz="3200"/>
          </a:p>
          <a:p>
            <a:r>
              <a:rPr lang="en-US" sz="1600"/>
              <a:t>Covenant is not cut in the heart, they have heart of stone</a:t>
            </a:r>
          </a:p>
        </p:txBody>
      </p:sp>
      <p:pic>
        <p:nvPicPr>
          <p:cNvPr id="10" name="Picture 9" descr="A black and white photo of a heart&#10;&#10;Description automatically generated with low confidence">
            <a:extLst>
              <a:ext uri="{FF2B5EF4-FFF2-40B4-BE49-F238E27FC236}">
                <a16:creationId xmlns:a16="http://schemas.microsoft.com/office/drawing/2014/main" id="{9F5AD011-80BB-0F88-FA9F-BD19C6554C11}"/>
              </a:ext>
            </a:extLst>
          </p:cNvPr>
          <p:cNvPicPr>
            <a:picLocks noChangeAspect="1"/>
          </p:cNvPicPr>
          <p:nvPr/>
        </p:nvPicPr>
        <p:blipFill>
          <a:blip r:embed="rId2"/>
          <a:stretch>
            <a:fillRect/>
          </a:stretch>
        </p:blipFill>
        <p:spPr>
          <a:xfrm>
            <a:off x="6758597" y="1945448"/>
            <a:ext cx="2111133" cy="1592871"/>
          </a:xfrm>
          <a:prstGeom prst="rect">
            <a:avLst/>
          </a:prstGeom>
        </p:spPr>
      </p:pic>
      <p:grpSp>
        <p:nvGrpSpPr>
          <p:cNvPr id="15" name="Group 14">
            <a:extLst>
              <a:ext uri="{FF2B5EF4-FFF2-40B4-BE49-F238E27FC236}">
                <a16:creationId xmlns:a16="http://schemas.microsoft.com/office/drawing/2014/main" id="{A1781C44-80BB-2E4B-B5F1-69D65BE5231F}"/>
              </a:ext>
            </a:extLst>
          </p:cNvPr>
          <p:cNvGrpSpPr/>
          <p:nvPr/>
        </p:nvGrpSpPr>
        <p:grpSpPr>
          <a:xfrm>
            <a:off x="3840052" y="1945448"/>
            <a:ext cx="2111133" cy="1592871"/>
            <a:chOff x="6624017" y="1458436"/>
            <a:chExt cx="2332443" cy="2046003"/>
          </a:xfrm>
        </p:grpSpPr>
        <p:pic>
          <p:nvPicPr>
            <p:cNvPr id="7" name="Picture 6" descr="A knife on a black block&#10;&#10;Description automatically generated">
              <a:extLst>
                <a:ext uri="{FF2B5EF4-FFF2-40B4-BE49-F238E27FC236}">
                  <a16:creationId xmlns:a16="http://schemas.microsoft.com/office/drawing/2014/main" id="{44085625-6448-29E4-36A0-4D1CFE82EAF7}"/>
                </a:ext>
              </a:extLst>
            </p:cNvPr>
            <p:cNvPicPr>
              <a:picLocks noChangeAspect="1"/>
            </p:cNvPicPr>
            <p:nvPr/>
          </p:nvPicPr>
          <p:blipFill>
            <a:blip r:embed="rId3"/>
            <a:stretch>
              <a:fillRect/>
            </a:stretch>
          </p:blipFill>
          <p:spPr>
            <a:xfrm>
              <a:off x="6624017" y="1458436"/>
              <a:ext cx="2332443" cy="2046003"/>
            </a:xfrm>
            <a:prstGeom prst="rect">
              <a:avLst/>
            </a:prstGeom>
          </p:spPr>
        </p:pic>
        <p:cxnSp>
          <p:nvCxnSpPr>
            <p:cNvPr id="4" name="Straight Connector 3">
              <a:extLst>
                <a:ext uri="{FF2B5EF4-FFF2-40B4-BE49-F238E27FC236}">
                  <a16:creationId xmlns:a16="http://schemas.microsoft.com/office/drawing/2014/main" id="{AD5795FE-64AC-E4EA-609C-A5BE7C1AC126}"/>
                </a:ext>
              </a:extLst>
            </p:cNvPr>
            <p:cNvCxnSpPr>
              <a:cxnSpLocks/>
            </p:cNvCxnSpPr>
            <p:nvPr/>
          </p:nvCxnSpPr>
          <p:spPr>
            <a:xfrm>
              <a:off x="6753069" y="1590972"/>
              <a:ext cx="1753849" cy="1591148"/>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6FF288-ED96-09F6-F687-CCDEB194A4E0}"/>
                </a:ext>
              </a:extLst>
            </p:cNvPr>
            <p:cNvCxnSpPr>
              <a:cxnSpLocks/>
            </p:cNvCxnSpPr>
            <p:nvPr/>
          </p:nvCxnSpPr>
          <p:spPr>
            <a:xfrm flipV="1">
              <a:off x="6947941" y="1648239"/>
              <a:ext cx="1259174" cy="1591148"/>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8E98060E-CB9C-E24D-C811-AC00BFBE96D3}"/>
              </a:ext>
            </a:extLst>
          </p:cNvPr>
          <p:cNvPicPr>
            <a:picLocks noChangeAspect="1"/>
          </p:cNvPicPr>
          <p:nvPr/>
        </p:nvPicPr>
        <p:blipFill>
          <a:blip r:embed="rId4"/>
          <a:stretch>
            <a:fillRect/>
          </a:stretch>
        </p:blipFill>
        <p:spPr>
          <a:xfrm>
            <a:off x="503731" y="1945448"/>
            <a:ext cx="2111133" cy="1592871"/>
          </a:xfrm>
          <a:prstGeom prst="rect">
            <a:avLst/>
          </a:prstGeom>
        </p:spPr>
      </p:pic>
      <p:sp>
        <p:nvSpPr>
          <p:cNvPr id="3" name="TextBox 2">
            <a:extLst>
              <a:ext uri="{FF2B5EF4-FFF2-40B4-BE49-F238E27FC236}">
                <a16:creationId xmlns:a16="http://schemas.microsoft.com/office/drawing/2014/main" id="{DC7325AE-741E-5393-5531-46D48229847D}"/>
              </a:ext>
            </a:extLst>
          </p:cNvPr>
          <p:cNvSpPr txBox="1"/>
          <p:nvPr/>
        </p:nvSpPr>
        <p:spPr>
          <a:xfrm>
            <a:off x="7080458" y="3538319"/>
            <a:ext cx="1789272" cy="538609"/>
          </a:xfrm>
          <a:prstGeom prst="rect">
            <a:avLst/>
          </a:prstGeom>
          <a:noFill/>
        </p:spPr>
        <p:txBody>
          <a:bodyPr wrap="none" rtlCol="0">
            <a:spAutoFit/>
          </a:bodyPr>
          <a:lstStyle/>
          <a:p>
            <a:r>
              <a:rPr lang="en-US" sz="1800"/>
              <a:t>石头刚硬的心</a:t>
            </a:r>
            <a:endParaRPr lang="en-US"/>
          </a:p>
          <a:p>
            <a:r>
              <a:rPr lang="en-US" sz="1100"/>
              <a:t>Harden and stuborn heart</a:t>
            </a:r>
          </a:p>
        </p:txBody>
      </p:sp>
    </p:spTree>
    <p:extLst>
      <p:ext uri="{BB962C8B-B14F-4D97-AF65-F5344CB8AC3E}">
        <p14:creationId xmlns:p14="http://schemas.microsoft.com/office/powerpoint/2010/main" val="159419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8BA70F-7179-1D1B-529E-C661FF7FD895}"/>
              </a:ext>
            </a:extLst>
          </p:cNvPr>
          <p:cNvSpPr/>
          <p:nvPr/>
        </p:nvSpPr>
        <p:spPr>
          <a:xfrm>
            <a:off x="0" y="0"/>
            <a:ext cx="9144000" cy="5143500"/>
          </a:xfrm>
          <a:prstGeom prst="rect">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photo of a heart&#10;&#10;Description automatically generated with low confidence">
            <a:extLst>
              <a:ext uri="{FF2B5EF4-FFF2-40B4-BE49-F238E27FC236}">
                <a16:creationId xmlns:a16="http://schemas.microsoft.com/office/drawing/2014/main" id="{5586F253-1C0D-D096-8B40-C35A2EB0A110}"/>
              </a:ext>
            </a:extLst>
          </p:cNvPr>
          <p:cNvPicPr>
            <a:picLocks noChangeAspect="1"/>
          </p:cNvPicPr>
          <p:nvPr/>
        </p:nvPicPr>
        <p:blipFill>
          <a:blip r:embed="rId2"/>
          <a:stretch>
            <a:fillRect/>
          </a:stretch>
        </p:blipFill>
        <p:spPr>
          <a:xfrm>
            <a:off x="567873" y="1086905"/>
            <a:ext cx="2205306" cy="2928504"/>
          </a:xfrm>
          <a:prstGeom prst="rect">
            <a:avLst/>
          </a:prstGeom>
        </p:spPr>
      </p:pic>
      <p:sp>
        <p:nvSpPr>
          <p:cNvPr id="7" name="TextBox 6">
            <a:extLst>
              <a:ext uri="{FF2B5EF4-FFF2-40B4-BE49-F238E27FC236}">
                <a16:creationId xmlns:a16="http://schemas.microsoft.com/office/drawing/2014/main" id="{A4DA5BA4-59C1-588E-B9D7-E13A3118ED28}"/>
              </a:ext>
            </a:extLst>
          </p:cNvPr>
          <p:cNvSpPr txBox="1"/>
          <p:nvPr/>
        </p:nvSpPr>
        <p:spPr>
          <a:xfrm>
            <a:off x="3477667" y="325527"/>
            <a:ext cx="5450728" cy="4647426"/>
          </a:xfrm>
          <a:prstGeom prst="rect">
            <a:avLst/>
          </a:prstGeom>
          <a:noFill/>
        </p:spPr>
        <p:txBody>
          <a:bodyPr wrap="square" rtlCol="0">
            <a:spAutoFit/>
          </a:bodyPr>
          <a:lstStyle/>
          <a:p>
            <a:pPr>
              <a:lnSpc>
                <a:spcPct val="150000"/>
              </a:lnSpc>
            </a:pPr>
            <a:r>
              <a:rPr lang="en-US" sz="2800" b="1">
                <a:solidFill>
                  <a:srgbClr val="00F5FF"/>
                </a:solidFill>
              </a:rPr>
              <a:t>心未受割礼</a:t>
            </a:r>
            <a:r>
              <a:rPr lang="zh-CN" altLang="en-US" sz="2800" b="1">
                <a:solidFill>
                  <a:srgbClr val="00F5FF"/>
                </a:solidFill>
              </a:rPr>
              <a:t> </a:t>
            </a:r>
            <a:r>
              <a:rPr lang="en-US" altLang="zh-CN" sz="1600" b="1">
                <a:solidFill>
                  <a:srgbClr val="00F5FF"/>
                </a:solidFill>
              </a:rPr>
              <a:t>uncircumcised heart</a:t>
            </a:r>
            <a:endParaRPr lang="en-US" b="1">
              <a:solidFill>
                <a:srgbClr val="00F5FF"/>
              </a:solidFill>
            </a:endParaRPr>
          </a:p>
          <a:p>
            <a:pPr>
              <a:lnSpc>
                <a:spcPct val="150000"/>
              </a:lnSpc>
            </a:pPr>
            <a:r>
              <a:rPr lang="en-US" sz="2800">
                <a:solidFill>
                  <a:schemeClr val="bg1"/>
                </a:solidFill>
              </a:rPr>
              <a:t> </a:t>
            </a:r>
            <a:r>
              <a:rPr lang="en-US" sz="2000">
                <a:solidFill>
                  <a:schemeClr val="bg1"/>
                </a:solidFill>
              </a:rPr>
              <a:t>(利</a:t>
            </a:r>
            <a:r>
              <a:rPr lang="en-US" altLang="zh-CN" sz="2000">
                <a:solidFill>
                  <a:schemeClr val="bg1"/>
                </a:solidFill>
              </a:rPr>
              <a:t>26:41</a:t>
            </a:r>
            <a:r>
              <a:rPr lang="zh-CN" altLang="en-US" sz="2000">
                <a:solidFill>
                  <a:schemeClr val="bg1"/>
                </a:solidFill>
              </a:rPr>
              <a:t>、申</a:t>
            </a:r>
            <a:r>
              <a:rPr lang="en-US" altLang="zh-CN" sz="2000">
                <a:solidFill>
                  <a:schemeClr val="bg1"/>
                </a:solidFill>
              </a:rPr>
              <a:t>10:16</a:t>
            </a:r>
            <a:r>
              <a:rPr lang="zh-CN" altLang="en-US" sz="2000">
                <a:solidFill>
                  <a:schemeClr val="bg1"/>
                </a:solidFill>
              </a:rPr>
              <a:t>、申</a:t>
            </a:r>
            <a:r>
              <a:rPr lang="en-US" altLang="zh-CN" sz="2000">
                <a:solidFill>
                  <a:schemeClr val="bg1"/>
                </a:solidFill>
              </a:rPr>
              <a:t>30:6</a:t>
            </a:r>
            <a:r>
              <a:rPr lang="zh-CN" altLang="en-US" sz="2000">
                <a:solidFill>
                  <a:schemeClr val="bg1"/>
                </a:solidFill>
              </a:rPr>
              <a:t>、耶</a:t>
            </a:r>
            <a:r>
              <a:rPr lang="en-US" altLang="zh-CN" sz="2000">
                <a:solidFill>
                  <a:schemeClr val="bg1"/>
                </a:solidFill>
              </a:rPr>
              <a:t>4:4</a:t>
            </a:r>
            <a:r>
              <a:rPr lang="zh-CN" altLang="en-US" sz="2000">
                <a:solidFill>
                  <a:schemeClr val="bg1"/>
                </a:solidFill>
              </a:rPr>
              <a:t>、徒</a:t>
            </a:r>
            <a:r>
              <a:rPr lang="en-US" altLang="zh-CN" sz="2000">
                <a:solidFill>
                  <a:schemeClr val="bg1"/>
                </a:solidFill>
              </a:rPr>
              <a:t>7:51</a:t>
            </a:r>
            <a:r>
              <a:rPr lang="zh-CN" altLang="en-US" sz="2000">
                <a:solidFill>
                  <a:schemeClr val="bg1"/>
                </a:solidFill>
              </a:rPr>
              <a:t>）</a:t>
            </a:r>
            <a:endParaRPr lang="en-US" sz="2000">
              <a:solidFill>
                <a:schemeClr val="bg1"/>
              </a:solidFill>
            </a:endParaRPr>
          </a:p>
          <a:p>
            <a:pPr>
              <a:lnSpc>
                <a:spcPct val="150000"/>
              </a:lnSpc>
            </a:pPr>
            <a:r>
              <a:rPr lang="en-US" sz="2800" b="1">
                <a:solidFill>
                  <a:srgbClr val="92D050"/>
                </a:solidFill>
              </a:rPr>
              <a:t>不爱神</a:t>
            </a:r>
            <a:r>
              <a:rPr lang="en-US" sz="2800" b="1">
                <a:solidFill>
                  <a:schemeClr val="bg1"/>
                </a:solidFill>
              </a:rPr>
              <a:t>石头的心</a:t>
            </a:r>
            <a:r>
              <a:rPr lang="en-US" sz="2800">
                <a:solidFill>
                  <a:schemeClr val="bg1"/>
                </a:solidFill>
              </a:rPr>
              <a:t> </a:t>
            </a:r>
            <a:r>
              <a:rPr lang="en-US" b="1">
                <a:solidFill>
                  <a:schemeClr val="bg1"/>
                </a:solidFill>
              </a:rPr>
              <a:t>heart of stone </a:t>
            </a:r>
          </a:p>
          <a:p>
            <a:pPr>
              <a:lnSpc>
                <a:spcPct val="150000"/>
              </a:lnSpc>
            </a:pPr>
            <a:r>
              <a:rPr lang="en-US" sz="2000">
                <a:solidFill>
                  <a:schemeClr val="bg1"/>
                </a:solidFill>
              </a:rPr>
              <a:t>(结11:19</a:t>
            </a:r>
            <a:r>
              <a:rPr lang="zh-CN" altLang="en-US" sz="2000">
                <a:solidFill>
                  <a:schemeClr val="bg1"/>
                </a:solidFill>
              </a:rPr>
              <a:t>、</a:t>
            </a:r>
            <a:r>
              <a:rPr lang="en-US" altLang="zh-CN" sz="2000">
                <a:solidFill>
                  <a:schemeClr val="bg1"/>
                </a:solidFill>
              </a:rPr>
              <a:t>36:26</a:t>
            </a:r>
            <a:r>
              <a:rPr lang="zh-CN" altLang="en-US" sz="2000">
                <a:solidFill>
                  <a:schemeClr val="bg1"/>
                </a:solidFill>
              </a:rPr>
              <a:t>）</a:t>
            </a:r>
            <a:endParaRPr lang="en-US" sz="2000">
              <a:solidFill>
                <a:schemeClr val="bg1"/>
              </a:solidFill>
            </a:endParaRPr>
          </a:p>
          <a:p>
            <a:pPr>
              <a:lnSpc>
                <a:spcPct val="150000"/>
              </a:lnSpc>
            </a:pPr>
            <a:r>
              <a:rPr lang="en-US" sz="2800" b="1">
                <a:solidFill>
                  <a:srgbClr val="FFFF00"/>
                </a:solidFill>
              </a:rPr>
              <a:t>不信神</a:t>
            </a:r>
            <a:r>
              <a:rPr lang="en-US" sz="2800" b="1">
                <a:solidFill>
                  <a:schemeClr val="bg1"/>
                </a:solidFill>
              </a:rPr>
              <a:t>顽梗的心 </a:t>
            </a:r>
            <a:r>
              <a:rPr lang="en-US" b="1">
                <a:solidFill>
                  <a:schemeClr val="bg1"/>
                </a:solidFill>
              </a:rPr>
              <a:t>stubborn heart </a:t>
            </a:r>
          </a:p>
          <a:p>
            <a:pPr>
              <a:lnSpc>
                <a:spcPct val="150000"/>
              </a:lnSpc>
            </a:pPr>
            <a:r>
              <a:rPr lang="en-US" sz="2800" b="1">
                <a:solidFill>
                  <a:schemeClr val="bg1"/>
                </a:solidFill>
              </a:rPr>
              <a:t> </a:t>
            </a:r>
            <a:r>
              <a:rPr lang="en-US" sz="2000">
                <a:solidFill>
                  <a:schemeClr val="bg1"/>
                </a:solidFill>
              </a:rPr>
              <a:t>(诗81:12</a:t>
            </a:r>
            <a:r>
              <a:rPr lang="zh-CN" altLang="en-US" sz="2000">
                <a:solidFill>
                  <a:schemeClr val="bg1"/>
                </a:solidFill>
              </a:rPr>
              <a:t>、赛</a:t>
            </a:r>
            <a:r>
              <a:rPr lang="en-US" altLang="zh-CN" sz="2000">
                <a:solidFill>
                  <a:schemeClr val="bg1"/>
                </a:solidFill>
              </a:rPr>
              <a:t>46:12</a:t>
            </a:r>
            <a:r>
              <a:rPr lang="zh-CN" altLang="en-US" sz="2000">
                <a:solidFill>
                  <a:schemeClr val="bg1"/>
                </a:solidFill>
              </a:rPr>
              <a:t>、耶</a:t>
            </a:r>
            <a:r>
              <a:rPr lang="en-US" altLang="zh-CN" sz="2000">
                <a:solidFill>
                  <a:schemeClr val="bg1"/>
                </a:solidFill>
              </a:rPr>
              <a:t>3:17</a:t>
            </a:r>
            <a:r>
              <a:rPr lang="zh-CN" altLang="en-US" sz="2000">
                <a:solidFill>
                  <a:schemeClr val="bg1"/>
                </a:solidFill>
              </a:rPr>
              <a:t>、徒</a:t>
            </a:r>
            <a:r>
              <a:rPr lang="en-US" altLang="zh-CN" sz="2000">
                <a:solidFill>
                  <a:schemeClr val="bg1"/>
                </a:solidFill>
              </a:rPr>
              <a:t>7:51</a:t>
            </a:r>
            <a:r>
              <a:rPr lang="zh-CN" altLang="en-US" sz="2000">
                <a:solidFill>
                  <a:schemeClr val="bg1"/>
                </a:solidFill>
              </a:rPr>
              <a:t>、罗</a:t>
            </a:r>
            <a:r>
              <a:rPr lang="en-US" altLang="zh-CN" sz="2000">
                <a:solidFill>
                  <a:schemeClr val="bg1"/>
                </a:solidFill>
              </a:rPr>
              <a:t>2:29</a:t>
            </a:r>
            <a:r>
              <a:rPr lang="zh-CN" altLang="en-US" sz="2000">
                <a:solidFill>
                  <a:schemeClr val="bg1"/>
                </a:solidFill>
              </a:rPr>
              <a:t>）</a:t>
            </a:r>
            <a:endParaRPr lang="en-US" altLang="zh-CN" sz="2000">
              <a:solidFill>
                <a:schemeClr val="bg1"/>
              </a:solidFill>
            </a:endParaRPr>
          </a:p>
          <a:p>
            <a:pPr>
              <a:lnSpc>
                <a:spcPct val="150000"/>
              </a:lnSpc>
            </a:pPr>
            <a:r>
              <a:rPr lang="en-US" sz="2800" b="1">
                <a:solidFill>
                  <a:schemeClr val="bg1"/>
                </a:solidFill>
              </a:rPr>
              <a:t>忘恩负义</a:t>
            </a:r>
            <a:r>
              <a:rPr kumimoji="0" lang="en-US" sz="1400" b="1" i="0" u="none" strike="noStrike" kern="0" cap="none" spc="0" normalizeH="0" baseline="0" noProof="0">
                <a:ln>
                  <a:noFill/>
                </a:ln>
                <a:solidFill>
                  <a:schemeClr val="bg1"/>
                </a:solidFill>
                <a:effectLst/>
                <a:uLnTx/>
                <a:uFillTx/>
                <a:latin typeface="Arial"/>
                <a:cs typeface="Arial"/>
                <a:sym typeface="Arial"/>
              </a:rPr>
              <a:t> ungrateful</a:t>
            </a:r>
            <a:endParaRPr lang="en-US" sz="2000">
              <a:solidFill>
                <a:schemeClr val="bg1"/>
              </a:solidFill>
            </a:endParaRPr>
          </a:p>
          <a:p>
            <a:endParaRPr lang="en-US">
              <a:solidFill>
                <a:schemeClr val="bg1"/>
              </a:solidFill>
            </a:endParaRPr>
          </a:p>
        </p:txBody>
      </p:sp>
      <p:pic>
        <p:nvPicPr>
          <p:cNvPr id="2" name="Picture 1">
            <a:extLst>
              <a:ext uri="{FF2B5EF4-FFF2-40B4-BE49-F238E27FC236}">
                <a16:creationId xmlns:a16="http://schemas.microsoft.com/office/drawing/2014/main" id="{49B9AFD2-BA2C-E894-7D17-BF15DEE06A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73" y="3442061"/>
            <a:ext cx="573348" cy="573348"/>
          </a:xfrm>
          <a:prstGeom prst="rect">
            <a:avLst/>
          </a:prstGeom>
          <a:noFill/>
          <a:ln>
            <a:noFill/>
          </a:ln>
        </p:spPr>
      </p:pic>
    </p:spTree>
    <p:extLst>
      <p:ext uri="{BB962C8B-B14F-4D97-AF65-F5344CB8AC3E}">
        <p14:creationId xmlns:p14="http://schemas.microsoft.com/office/powerpoint/2010/main" val="33783256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extBox 3">
            <a:extLst>
              <a:ext uri="{FF2B5EF4-FFF2-40B4-BE49-F238E27FC236}">
                <a16:creationId xmlns:a16="http://schemas.microsoft.com/office/drawing/2014/main" id="{931E00FB-40AE-3A82-F792-3B7A35A68CA9}"/>
              </a:ext>
            </a:extLst>
          </p:cNvPr>
          <p:cNvSpPr txBox="1"/>
          <p:nvPr/>
        </p:nvSpPr>
        <p:spPr>
          <a:xfrm>
            <a:off x="2003729" y="243937"/>
            <a:ext cx="7057975" cy="2231445"/>
          </a:xfrm>
          <a:prstGeom prst="rect">
            <a:avLst/>
          </a:prstGeom>
          <a:noFill/>
        </p:spPr>
        <p:txBody>
          <a:bodyPr wrap="square">
            <a:spAutoFit/>
          </a:bodyPr>
          <a:lstStyle/>
          <a:p>
            <a:pPr>
              <a:lnSpc>
                <a:spcPct val="150000"/>
              </a:lnSpc>
            </a:pPr>
            <a:br>
              <a:rPr lang="en-US" sz="1200"/>
            </a:br>
            <a:r>
              <a:rPr lang="en-US" sz="2800" b="1"/>
              <a:t>申 </a:t>
            </a:r>
            <a:r>
              <a:rPr lang="en-SG" altLang="zh-CN" sz="2800" b="1"/>
              <a:t>30:6  </a:t>
            </a:r>
            <a:r>
              <a:rPr lang="zh-CN" altLang="en-US" sz="2800"/>
              <a:t>耶和华你神必将你心里和你後裔</a:t>
            </a:r>
            <a:r>
              <a:rPr lang="zh-CN" altLang="en-US" sz="2800">
                <a:highlight>
                  <a:srgbClr val="FFFF00"/>
                </a:highlight>
              </a:rPr>
              <a:t>心里的污秽除掉</a:t>
            </a:r>
            <a:r>
              <a:rPr lang="zh-CN" altLang="en-US" sz="2800"/>
              <a:t>，好叫你尽心尽性爱耶和华你的神，使你可以存活。。</a:t>
            </a:r>
            <a:endParaRPr lang="zh-CN" altLang="en-US" sz="2000"/>
          </a:p>
        </p:txBody>
      </p:sp>
      <p:sp>
        <p:nvSpPr>
          <p:cNvPr id="6" name="TextBox 5">
            <a:extLst>
              <a:ext uri="{FF2B5EF4-FFF2-40B4-BE49-F238E27FC236}">
                <a16:creationId xmlns:a16="http://schemas.microsoft.com/office/drawing/2014/main" id="{29CDEA45-43C0-508F-B1F0-3181CC26335B}"/>
              </a:ext>
            </a:extLst>
          </p:cNvPr>
          <p:cNvSpPr txBox="1"/>
          <p:nvPr/>
        </p:nvSpPr>
        <p:spPr>
          <a:xfrm>
            <a:off x="2003729" y="2571750"/>
            <a:ext cx="7121586" cy="1384995"/>
          </a:xfrm>
          <a:prstGeom prst="rect">
            <a:avLst/>
          </a:prstGeom>
          <a:noFill/>
        </p:spPr>
        <p:txBody>
          <a:bodyPr wrap="square">
            <a:spAutoFit/>
          </a:bodyPr>
          <a:lstStyle/>
          <a:p>
            <a:br>
              <a:rPr lang="en-US"/>
            </a:br>
            <a:r>
              <a:rPr lang="en-US"/>
              <a:t>Deu30:6  And the LORD your God </a:t>
            </a:r>
            <a:r>
              <a:rPr lang="en-US" b="1" u="sng">
                <a:highlight>
                  <a:srgbClr val="FFFF00"/>
                </a:highlight>
              </a:rPr>
              <a:t>will circumcise your hea</a:t>
            </a:r>
            <a:r>
              <a:rPr lang="en-US" b="1" u="sng"/>
              <a:t>rt</a:t>
            </a:r>
            <a:r>
              <a:rPr lang="en-US"/>
              <a:t> and the heart of your offspring, so that you will love the LORD your God with all your heart and with all your soul, that you may live.</a:t>
            </a:r>
          </a:p>
          <a:p>
            <a:br>
              <a:rPr lang="en-US"/>
            </a:br>
            <a:endParaRPr lang="en-US"/>
          </a:p>
        </p:txBody>
      </p:sp>
      <p:sp>
        <p:nvSpPr>
          <p:cNvPr id="3" name="TextBox 2">
            <a:extLst>
              <a:ext uri="{FF2B5EF4-FFF2-40B4-BE49-F238E27FC236}">
                <a16:creationId xmlns:a16="http://schemas.microsoft.com/office/drawing/2014/main" id="{8CECE283-C809-50A0-80A0-331BC9130D8D}"/>
              </a:ext>
            </a:extLst>
          </p:cNvPr>
          <p:cNvSpPr txBox="1"/>
          <p:nvPr/>
        </p:nvSpPr>
        <p:spPr>
          <a:xfrm>
            <a:off x="796561" y="711223"/>
            <a:ext cx="800219" cy="3046988"/>
          </a:xfrm>
          <a:prstGeom prst="rect">
            <a:avLst/>
          </a:prstGeom>
          <a:noFill/>
        </p:spPr>
        <p:txBody>
          <a:bodyPr wrap="none" rtlCol="0">
            <a:spAutoFit/>
          </a:bodyPr>
          <a:lstStyle/>
          <a:p>
            <a:r>
              <a:rPr lang="en-US" sz="4800"/>
              <a:t>应</a:t>
            </a:r>
          </a:p>
          <a:p>
            <a:r>
              <a:rPr lang="en-US" sz="4800"/>
              <a:t>许</a:t>
            </a:r>
          </a:p>
          <a:p>
            <a:r>
              <a:rPr lang="en-US" sz="4800"/>
              <a:t>换</a:t>
            </a:r>
          </a:p>
          <a:p>
            <a:r>
              <a:rPr lang="en-US" sz="4800"/>
              <a:t>心</a:t>
            </a:r>
          </a:p>
        </p:txBody>
      </p:sp>
      <p:sp>
        <p:nvSpPr>
          <p:cNvPr id="7" name="TextBox 6">
            <a:extLst>
              <a:ext uri="{FF2B5EF4-FFF2-40B4-BE49-F238E27FC236}">
                <a16:creationId xmlns:a16="http://schemas.microsoft.com/office/drawing/2014/main" id="{C70987E1-3A0A-75C7-1D55-6F4217EB4F48}"/>
              </a:ext>
            </a:extLst>
          </p:cNvPr>
          <p:cNvSpPr txBox="1"/>
          <p:nvPr/>
        </p:nvSpPr>
        <p:spPr>
          <a:xfrm>
            <a:off x="2003729" y="4258091"/>
            <a:ext cx="6221895" cy="307777"/>
          </a:xfrm>
          <a:prstGeom prst="rect">
            <a:avLst/>
          </a:prstGeom>
          <a:noFill/>
        </p:spPr>
        <p:txBody>
          <a:bodyPr wrap="square">
            <a:spAutoFit/>
          </a:bodyPr>
          <a:lstStyle/>
          <a:p>
            <a:r>
              <a:rPr lang="en-US"/>
              <a:t>申</a:t>
            </a:r>
            <a:r>
              <a:rPr lang="en-US" altLang="zh-CN"/>
              <a:t>30:6</a:t>
            </a:r>
            <a:r>
              <a:rPr lang="zh-CN" altLang="en-US"/>
              <a:t>、罗</a:t>
            </a:r>
            <a:r>
              <a:rPr lang="en-US" altLang="zh-CN"/>
              <a:t>2:29</a:t>
            </a:r>
            <a:r>
              <a:rPr lang="zh-CN" altLang="en-US"/>
              <a:t>、结</a:t>
            </a:r>
            <a:r>
              <a:rPr lang="en-US" altLang="zh-CN"/>
              <a:t>11:19-20</a:t>
            </a:r>
            <a:r>
              <a:rPr lang="zh-CN" altLang="en-US"/>
              <a:t>、结</a:t>
            </a:r>
            <a:r>
              <a:rPr lang="en-US" altLang="zh-CN"/>
              <a:t>36:26-27</a:t>
            </a:r>
            <a:r>
              <a:rPr lang="zh-CN" altLang="en-US"/>
              <a:t>、诗</a:t>
            </a:r>
            <a:r>
              <a:rPr lang="en-US" altLang="zh-CN"/>
              <a:t>51:10</a:t>
            </a:r>
            <a:r>
              <a:rPr lang="zh-CN" altLang="en-US"/>
              <a:t>、耶</a:t>
            </a:r>
            <a:r>
              <a:rPr lang="en-US" altLang="zh-CN"/>
              <a:t>32:39</a:t>
            </a:r>
            <a:r>
              <a:rPr lang="zh-CN" altLang="en-US"/>
              <a:t>、林后</a:t>
            </a:r>
            <a:r>
              <a:rPr lang="en-US" altLang="zh-CN"/>
              <a:t>3:3</a:t>
            </a:r>
            <a:endParaRPr lang="en-US"/>
          </a:p>
        </p:txBody>
      </p:sp>
      <p:pic>
        <p:nvPicPr>
          <p:cNvPr id="5" name="Picture 4">
            <a:extLst>
              <a:ext uri="{FF2B5EF4-FFF2-40B4-BE49-F238E27FC236}">
                <a16:creationId xmlns:a16="http://schemas.microsoft.com/office/drawing/2014/main" id="{33D5B5CC-691E-E437-150E-D6582280EB71}"/>
              </a:ext>
            </a:extLst>
          </p:cNvPr>
          <p:cNvPicPr>
            <a:picLocks noChangeAspect="1"/>
          </p:cNvPicPr>
          <p:nvPr/>
        </p:nvPicPr>
        <p:blipFill>
          <a:blip r:embed="rId3"/>
          <a:stretch>
            <a:fillRect/>
          </a:stretch>
        </p:blipFill>
        <p:spPr>
          <a:xfrm>
            <a:off x="611883" y="3709313"/>
            <a:ext cx="1169574" cy="856555"/>
          </a:xfrm>
          <a:prstGeom prst="rect">
            <a:avLst/>
          </a:prstGeom>
        </p:spPr>
      </p:pic>
    </p:spTree>
    <p:extLst>
      <p:ext uri="{BB962C8B-B14F-4D97-AF65-F5344CB8AC3E}">
        <p14:creationId xmlns:p14="http://schemas.microsoft.com/office/powerpoint/2010/main" val="1241688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cture 1">
            <a:extLst>
              <a:ext uri="{FF2B5EF4-FFF2-40B4-BE49-F238E27FC236}">
                <a16:creationId xmlns:a16="http://schemas.microsoft.com/office/drawing/2014/main" id="{3D0FC630-DB37-1C76-6F64-FCB381AE6E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605" y="678801"/>
            <a:ext cx="1589107" cy="2167616"/>
          </a:xfrm>
          <a:prstGeom prst="rect">
            <a:avLst/>
          </a:prstGeom>
          <a:noFill/>
          <a:ln>
            <a:noFill/>
          </a:ln>
        </p:spPr>
      </p:pic>
      <p:sp>
        <p:nvSpPr>
          <p:cNvPr id="4" name="TextBox 3">
            <a:extLst>
              <a:ext uri="{FF2B5EF4-FFF2-40B4-BE49-F238E27FC236}">
                <a16:creationId xmlns:a16="http://schemas.microsoft.com/office/drawing/2014/main" id="{931E00FB-40AE-3A82-F792-3B7A35A68CA9}"/>
              </a:ext>
            </a:extLst>
          </p:cNvPr>
          <p:cNvSpPr txBox="1"/>
          <p:nvPr/>
        </p:nvSpPr>
        <p:spPr>
          <a:xfrm>
            <a:off x="2650744" y="243937"/>
            <a:ext cx="6410960" cy="3524106"/>
          </a:xfrm>
          <a:prstGeom prst="rect">
            <a:avLst/>
          </a:prstGeom>
          <a:noFill/>
        </p:spPr>
        <p:txBody>
          <a:bodyPr wrap="square">
            <a:spAutoFit/>
          </a:bodyPr>
          <a:lstStyle/>
          <a:p>
            <a:pPr>
              <a:lnSpc>
                <a:spcPct val="150000"/>
              </a:lnSpc>
            </a:pPr>
            <a:br>
              <a:rPr lang="en-US" sz="1200"/>
            </a:br>
            <a:r>
              <a:rPr lang="en-US" sz="2800" b="1"/>
              <a:t>申 18:18 </a:t>
            </a:r>
            <a:r>
              <a:rPr lang="en-US" sz="2800"/>
              <a:t> </a:t>
            </a:r>
            <a:r>
              <a:rPr lang="zh-CN" altLang="en-US" sz="2800"/>
              <a:t>我必在他们弟兄中间给他们</a:t>
            </a:r>
            <a:r>
              <a:rPr lang="zh-CN" altLang="en-US" sz="2800">
                <a:highlight>
                  <a:srgbClr val="FFFF00"/>
                </a:highlight>
              </a:rPr>
              <a:t>兴起一位先知，像你</a:t>
            </a:r>
            <a:r>
              <a:rPr lang="zh-CN" altLang="en-US" sz="2800"/>
              <a:t>。我要将当说的话传给他；他要将我一切所吩咐的都传给他们。</a:t>
            </a:r>
            <a:r>
              <a:rPr lang="en-US" sz="2800"/>
              <a:t>19  </a:t>
            </a:r>
            <a:r>
              <a:rPr lang="zh-CN" altLang="en-US" sz="2800"/>
              <a:t>谁不听他奉我名所说的话，我必讨谁的罪。 </a:t>
            </a:r>
            <a:r>
              <a:rPr lang="zh-CN" altLang="en-US" sz="1800"/>
              <a:t>（约</a:t>
            </a:r>
            <a:r>
              <a:rPr lang="en-US" altLang="zh-CN" sz="1800"/>
              <a:t>1:45</a:t>
            </a:r>
            <a:r>
              <a:rPr lang="zh-CN" altLang="en-US" sz="1800"/>
              <a:t>、徒</a:t>
            </a:r>
            <a:r>
              <a:rPr lang="en-US" altLang="zh-CN" sz="1800"/>
              <a:t>3:22-23</a:t>
            </a:r>
            <a:r>
              <a:rPr lang="zh-CN" altLang="en-US" sz="1800"/>
              <a:t>、</a:t>
            </a:r>
            <a:r>
              <a:rPr lang="en-US" altLang="zh-CN" sz="1800"/>
              <a:t>7:37</a:t>
            </a:r>
            <a:r>
              <a:rPr lang="zh-CN" altLang="en-US" sz="1800"/>
              <a:t>）</a:t>
            </a:r>
            <a:endParaRPr lang="zh-CN" altLang="en-US" sz="2000"/>
          </a:p>
        </p:txBody>
      </p:sp>
      <p:sp>
        <p:nvSpPr>
          <p:cNvPr id="6" name="TextBox 5">
            <a:extLst>
              <a:ext uri="{FF2B5EF4-FFF2-40B4-BE49-F238E27FC236}">
                <a16:creationId xmlns:a16="http://schemas.microsoft.com/office/drawing/2014/main" id="{29CDEA45-43C0-508F-B1F0-3181CC26335B}"/>
              </a:ext>
            </a:extLst>
          </p:cNvPr>
          <p:cNvSpPr txBox="1"/>
          <p:nvPr/>
        </p:nvSpPr>
        <p:spPr>
          <a:xfrm>
            <a:off x="2650744" y="3730012"/>
            <a:ext cx="6410960" cy="1169551"/>
          </a:xfrm>
          <a:prstGeom prst="rect">
            <a:avLst/>
          </a:prstGeom>
          <a:noFill/>
        </p:spPr>
        <p:txBody>
          <a:bodyPr wrap="square">
            <a:spAutoFit/>
          </a:bodyPr>
          <a:lstStyle/>
          <a:p>
            <a:br>
              <a:rPr lang="en-US"/>
            </a:br>
            <a:r>
              <a:rPr lang="en-US"/>
              <a:t>Deu 18:18  </a:t>
            </a:r>
            <a:r>
              <a:rPr lang="en-US">
                <a:highlight>
                  <a:srgbClr val="FFFF00"/>
                </a:highlight>
              </a:rPr>
              <a:t>I will raise up for them a prophet like you </a:t>
            </a:r>
            <a:r>
              <a:rPr lang="en-US"/>
              <a:t>from among their brothers. And I will put my words in his mouth, and he shall speak to them all that I command him.19  And whoever will not listen to my words that he shall speak in my name, I myself will require it of him.</a:t>
            </a:r>
          </a:p>
        </p:txBody>
      </p:sp>
      <p:pic>
        <p:nvPicPr>
          <p:cNvPr id="3" name="Picture 2">
            <a:extLst>
              <a:ext uri="{FF2B5EF4-FFF2-40B4-BE49-F238E27FC236}">
                <a16:creationId xmlns:a16="http://schemas.microsoft.com/office/drawing/2014/main" id="{5130F996-E2AA-C82D-586C-AF6766DDE6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49737" r="-10810"/>
          <a:stretch/>
        </p:blipFill>
        <p:spPr bwMode="auto">
          <a:xfrm>
            <a:off x="335350" y="3027902"/>
            <a:ext cx="1971878" cy="1169551"/>
          </a:xfrm>
          <a:prstGeom prst="rect">
            <a:avLst/>
          </a:prstGeom>
          <a:noFill/>
          <a:ln>
            <a:noFill/>
          </a:ln>
        </p:spPr>
      </p:pic>
    </p:spTree>
    <p:extLst>
      <p:ext uri="{BB962C8B-B14F-4D97-AF65-F5344CB8AC3E}">
        <p14:creationId xmlns:p14="http://schemas.microsoft.com/office/powerpoint/2010/main" val="3396911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3" name="Picture 2">
            <a:extLst>
              <a:ext uri="{FF2B5EF4-FFF2-40B4-BE49-F238E27FC236}">
                <a16:creationId xmlns:a16="http://schemas.microsoft.com/office/drawing/2014/main" id="{4201825E-234F-A670-F3BD-B048081A20D4}"/>
              </a:ext>
            </a:extLst>
          </p:cNvPr>
          <p:cNvPicPr>
            <a:picLocks noChangeAspect="1"/>
          </p:cNvPicPr>
          <p:nvPr/>
        </p:nvPicPr>
        <p:blipFill>
          <a:blip r:embed="rId3"/>
          <a:stretch>
            <a:fillRect/>
          </a:stretch>
        </p:blipFill>
        <p:spPr>
          <a:xfrm>
            <a:off x="159195" y="1557018"/>
            <a:ext cx="1374665" cy="2053653"/>
          </a:xfrm>
          <a:prstGeom prst="rect">
            <a:avLst/>
          </a:prstGeom>
        </p:spPr>
      </p:pic>
      <p:pic>
        <p:nvPicPr>
          <p:cNvPr id="5" name="Picture 4">
            <a:extLst>
              <a:ext uri="{FF2B5EF4-FFF2-40B4-BE49-F238E27FC236}">
                <a16:creationId xmlns:a16="http://schemas.microsoft.com/office/drawing/2014/main" id="{8C154390-1C2C-2D52-33A5-FE8CA30BF57D}"/>
              </a:ext>
            </a:extLst>
          </p:cNvPr>
          <p:cNvPicPr>
            <a:picLocks noChangeAspect="1"/>
          </p:cNvPicPr>
          <p:nvPr/>
        </p:nvPicPr>
        <p:blipFill>
          <a:blip r:embed="rId4"/>
          <a:stretch>
            <a:fillRect/>
          </a:stretch>
        </p:blipFill>
        <p:spPr>
          <a:xfrm>
            <a:off x="1642388" y="1561393"/>
            <a:ext cx="1371743" cy="2077117"/>
          </a:xfrm>
          <a:prstGeom prst="rect">
            <a:avLst/>
          </a:prstGeom>
        </p:spPr>
      </p:pic>
      <p:pic>
        <p:nvPicPr>
          <p:cNvPr id="7" name="Picture 6">
            <a:extLst>
              <a:ext uri="{FF2B5EF4-FFF2-40B4-BE49-F238E27FC236}">
                <a16:creationId xmlns:a16="http://schemas.microsoft.com/office/drawing/2014/main" id="{EC591C56-1D8D-77A3-A5F1-35E7958FD48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2659" y="1557018"/>
            <a:ext cx="1371742" cy="2053653"/>
          </a:xfrm>
          <a:prstGeom prst="rect">
            <a:avLst/>
          </a:prstGeom>
          <a:noFill/>
          <a:ln>
            <a:noFill/>
          </a:ln>
        </p:spPr>
      </p:pic>
      <p:pic>
        <p:nvPicPr>
          <p:cNvPr id="8" name="Picture 7">
            <a:extLst>
              <a:ext uri="{FF2B5EF4-FFF2-40B4-BE49-F238E27FC236}">
                <a16:creationId xmlns:a16="http://schemas.microsoft.com/office/drawing/2014/main" id="{C01A58A2-BAAF-A0A6-CE03-E5AC1B9070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3371" y="1588957"/>
            <a:ext cx="1371742" cy="2053653"/>
          </a:xfrm>
          <a:prstGeom prst="rect">
            <a:avLst/>
          </a:prstGeom>
          <a:noFill/>
          <a:ln>
            <a:noFill/>
          </a:ln>
        </p:spPr>
      </p:pic>
      <p:sp>
        <p:nvSpPr>
          <p:cNvPr id="9" name="Right Arrow 8">
            <a:extLst>
              <a:ext uri="{FF2B5EF4-FFF2-40B4-BE49-F238E27FC236}">
                <a16:creationId xmlns:a16="http://schemas.microsoft.com/office/drawing/2014/main" id="{C6CE9754-9389-7E24-07CC-FE0E04C2CCD1}"/>
              </a:ext>
            </a:extLst>
          </p:cNvPr>
          <p:cNvSpPr/>
          <p:nvPr/>
        </p:nvSpPr>
        <p:spPr>
          <a:xfrm>
            <a:off x="5223609" y="1676780"/>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C58A251-84F2-BE57-F903-EF35738D5E43}"/>
              </a:ext>
            </a:extLst>
          </p:cNvPr>
          <p:cNvSpPr txBox="1"/>
          <p:nvPr/>
        </p:nvSpPr>
        <p:spPr>
          <a:xfrm>
            <a:off x="245350" y="3689901"/>
            <a:ext cx="1263521" cy="584775"/>
          </a:xfrm>
          <a:prstGeom prst="rect">
            <a:avLst/>
          </a:prstGeom>
          <a:noFill/>
        </p:spPr>
        <p:txBody>
          <a:bodyPr wrap="square">
            <a:spAutoFit/>
          </a:bodyPr>
          <a:lstStyle/>
          <a:p>
            <a:r>
              <a:rPr lang="zh-CN" sz="3200">
                <a:effectLst/>
                <a:latin typeface="Heiti SC Medium" pitchFamily="2" charset="-128"/>
                <a:ea typeface="Heiti SC Medium" pitchFamily="2" charset="-128"/>
                <a:cs typeface="Arial" panose="020B0604020202020204" pitchFamily="34" charset="0"/>
              </a:rPr>
              <a:t>先知</a:t>
            </a:r>
            <a:r>
              <a:rPr lang="en-SG" sz="3200">
                <a:effectLst/>
                <a:latin typeface="Heiti SC Medium" pitchFamily="2" charset="-128"/>
                <a:ea typeface="Heiti SC Medium" pitchFamily="2" charset="-128"/>
              </a:rPr>
              <a:t> </a:t>
            </a:r>
            <a:endParaRPr lang="en-US" sz="3200">
              <a:latin typeface="Heiti SC Medium" pitchFamily="2" charset="-128"/>
              <a:ea typeface="Heiti SC Medium" pitchFamily="2" charset="-128"/>
            </a:endParaRPr>
          </a:p>
        </p:txBody>
      </p:sp>
      <p:sp>
        <p:nvSpPr>
          <p:cNvPr id="12" name="TextBox 11">
            <a:extLst>
              <a:ext uri="{FF2B5EF4-FFF2-40B4-BE49-F238E27FC236}">
                <a16:creationId xmlns:a16="http://schemas.microsoft.com/office/drawing/2014/main" id="{63CF43B1-92C7-BF55-9D06-EBD855916528}"/>
              </a:ext>
            </a:extLst>
          </p:cNvPr>
          <p:cNvSpPr txBox="1"/>
          <p:nvPr/>
        </p:nvSpPr>
        <p:spPr>
          <a:xfrm>
            <a:off x="1790393" y="3711398"/>
            <a:ext cx="1263521" cy="584775"/>
          </a:xfrm>
          <a:prstGeom prst="rect">
            <a:avLst/>
          </a:prstGeom>
          <a:noFill/>
        </p:spPr>
        <p:txBody>
          <a:bodyPr wrap="square">
            <a:spAutoFit/>
          </a:bodyPr>
          <a:lstStyle/>
          <a:p>
            <a:r>
              <a:rPr lang="zh-CN" altLang="en-US" sz="3200">
                <a:effectLst/>
                <a:latin typeface="Heiti SC Medium" pitchFamily="2" charset="-128"/>
                <a:ea typeface="Heiti SC Medium" pitchFamily="2" charset="-128"/>
              </a:rPr>
              <a:t>祭司 </a:t>
            </a:r>
            <a:r>
              <a:rPr lang="en-SG" sz="3200">
                <a:effectLst/>
                <a:latin typeface="Heiti SC Medium" pitchFamily="2" charset="-128"/>
                <a:ea typeface="Heiti SC Medium" pitchFamily="2" charset="-128"/>
              </a:rPr>
              <a:t> </a:t>
            </a:r>
            <a:endParaRPr lang="en-US" sz="3200">
              <a:latin typeface="Heiti SC Medium" pitchFamily="2" charset="-128"/>
              <a:ea typeface="Heiti SC Medium" pitchFamily="2" charset="-128"/>
            </a:endParaRPr>
          </a:p>
        </p:txBody>
      </p:sp>
      <p:sp>
        <p:nvSpPr>
          <p:cNvPr id="13" name="TextBox 12">
            <a:extLst>
              <a:ext uri="{FF2B5EF4-FFF2-40B4-BE49-F238E27FC236}">
                <a16:creationId xmlns:a16="http://schemas.microsoft.com/office/drawing/2014/main" id="{BA7BF7F7-7792-41CC-50EE-AB5A699D3B96}"/>
              </a:ext>
            </a:extLst>
          </p:cNvPr>
          <p:cNvSpPr txBox="1"/>
          <p:nvPr/>
        </p:nvSpPr>
        <p:spPr>
          <a:xfrm>
            <a:off x="3230880" y="3711397"/>
            <a:ext cx="1263521" cy="584775"/>
          </a:xfrm>
          <a:prstGeom prst="rect">
            <a:avLst/>
          </a:prstGeom>
          <a:noFill/>
        </p:spPr>
        <p:txBody>
          <a:bodyPr wrap="square">
            <a:spAutoFit/>
          </a:bodyPr>
          <a:lstStyle/>
          <a:p>
            <a:pPr algn="ctr"/>
            <a:r>
              <a:rPr lang="zh-CN" altLang="en-US" sz="3200">
                <a:effectLst/>
                <a:latin typeface="Heiti SC Medium" pitchFamily="2" charset="-128"/>
                <a:ea typeface="Heiti SC Medium" pitchFamily="2" charset="-128"/>
              </a:rPr>
              <a:t>君王 </a:t>
            </a:r>
            <a:r>
              <a:rPr lang="en-SG" sz="3200">
                <a:effectLst/>
                <a:latin typeface="Heiti SC Medium" pitchFamily="2" charset="-128"/>
                <a:ea typeface="Heiti SC Medium" pitchFamily="2" charset="-128"/>
              </a:rPr>
              <a:t> </a:t>
            </a:r>
            <a:endParaRPr lang="en-US" sz="3200">
              <a:latin typeface="Heiti SC Medium" pitchFamily="2" charset="-128"/>
              <a:ea typeface="Heiti SC Medium" pitchFamily="2" charset="-128"/>
            </a:endParaRPr>
          </a:p>
        </p:txBody>
      </p:sp>
      <p:sp>
        <p:nvSpPr>
          <p:cNvPr id="2" name="TextBox 1">
            <a:extLst>
              <a:ext uri="{FF2B5EF4-FFF2-40B4-BE49-F238E27FC236}">
                <a16:creationId xmlns:a16="http://schemas.microsoft.com/office/drawing/2014/main" id="{EDFBB25B-EB3E-7A6D-7072-9E8A5E9E639B}"/>
              </a:ext>
            </a:extLst>
          </p:cNvPr>
          <p:cNvSpPr txBox="1"/>
          <p:nvPr/>
        </p:nvSpPr>
        <p:spPr>
          <a:xfrm>
            <a:off x="259802" y="194872"/>
            <a:ext cx="5338321" cy="1077218"/>
          </a:xfrm>
          <a:prstGeom prst="rect">
            <a:avLst/>
          </a:prstGeom>
          <a:solidFill>
            <a:schemeClr val="tx2">
              <a:lumMod val="60000"/>
              <a:lumOff val="40000"/>
            </a:schemeClr>
          </a:solidFill>
        </p:spPr>
        <p:txBody>
          <a:bodyPr wrap="none" rtlCol="0">
            <a:spAutoFit/>
          </a:bodyPr>
          <a:lstStyle/>
          <a:p>
            <a:r>
              <a:rPr lang="en-US" sz="2400"/>
              <a:t>律法中所设的</a:t>
            </a:r>
          </a:p>
          <a:p>
            <a:r>
              <a:rPr lang="en-US" sz="2400"/>
              <a:t>基督/弥赛亚</a:t>
            </a:r>
            <a:r>
              <a:rPr lang="zh-CN" altLang="en-US" sz="2400"/>
              <a:t>：受膏者</a:t>
            </a:r>
            <a:endParaRPr lang="en-SG" altLang="zh-CN" sz="2400"/>
          </a:p>
          <a:p>
            <a:r>
              <a:rPr lang="en-US" sz="1600"/>
              <a:t>The Christ</a:t>
            </a:r>
            <a:r>
              <a:rPr lang="en-US" altLang="zh-CN" sz="1600"/>
              <a:t>/Messiah (anointed one) prescribed in the Law</a:t>
            </a:r>
            <a:endParaRPr lang="en-US" sz="1600"/>
          </a:p>
        </p:txBody>
      </p:sp>
      <p:sp>
        <p:nvSpPr>
          <p:cNvPr id="4" name="TextBox 3">
            <a:extLst>
              <a:ext uri="{FF2B5EF4-FFF2-40B4-BE49-F238E27FC236}">
                <a16:creationId xmlns:a16="http://schemas.microsoft.com/office/drawing/2014/main" id="{3E25394C-FAE1-3FB1-A6B9-3C7F9533F3DB}"/>
              </a:ext>
            </a:extLst>
          </p:cNvPr>
          <p:cNvSpPr txBox="1"/>
          <p:nvPr/>
        </p:nvSpPr>
        <p:spPr>
          <a:xfrm>
            <a:off x="1526717" y="4564529"/>
            <a:ext cx="1790875" cy="577081"/>
          </a:xfrm>
          <a:prstGeom prst="rect">
            <a:avLst/>
          </a:prstGeom>
          <a:noFill/>
        </p:spPr>
        <p:txBody>
          <a:bodyPr wrap="none" rtlCol="0">
            <a:spAutoFit/>
          </a:bodyPr>
          <a:lstStyle/>
          <a:p>
            <a:pPr algn="ctr"/>
            <a:r>
              <a:rPr lang="zh-CN" altLang="en-US" sz="1050"/>
              <a:t>民</a:t>
            </a:r>
            <a:r>
              <a:rPr lang="en-US" altLang="zh-CN" sz="1050"/>
              <a:t>25:12-13</a:t>
            </a:r>
            <a:r>
              <a:rPr lang="zh-CN" altLang="en-US" sz="1050"/>
              <a:t>、耶</a:t>
            </a:r>
            <a:r>
              <a:rPr lang="en-US" altLang="zh-CN" sz="1050"/>
              <a:t>33:20-21</a:t>
            </a:r>
            <a:r>
              <a:rPr lang="zh-CN" altLang="en-US" sz="1050"/>
              <a:t>、</a:t>
            </a:r>
            <a:endParaRPr lang="en-SG" altLang="zh-CN" sz="1050"/>
          </a:p>
          <a:p>
            <a:pPr algn="ctr"/>
            <a:r>
              <a:rPr lang="zh-CN" altLang="en-US" sz="1050"/>
              <a:t>玛</a:t>
            </a:r>
            <a:r>
              <a:rPr lang="en-US" altLang="zh-CN" sz="1050"/>
              <a:t>2:4-5</a:t>
            </a:r>
          </a:p>
          <a:p>
            <a:pPr algn="ctr"/>
            <a:r>
              <a:rPr lang="en-SG" sz="1050"/>
              <a:t>诗</a:t>
            </a:r>
            <a:r>
              <a:rPr lang="en-US" altLang="zh-CN" sz="1050"/>
              <a:t>110:4</a:t>
            </a:r>
            <a:r>
              <a:rPr lang="zh-CN" altLang="en-US" sz="1050"/>
              <a:t>、亚</a:t>
            </a:r>
            <a:r>
              <a:rPr lang="en-US" altLang="zh-CN" sz="1050"/>
              <a:t>6:12-13</a:t>
            </a:r>
            <a:endParaRPr lang="en-US" sz="1050"/>
          </a:p>
        </p:txBody>
      </p:sp>
      <p:sp>
        <p:nvSpPr>
          <p:cNvPr id="6" name="TextBox 5">
            <a:extLst>
              <a:ext uri="{FF2B5EF4-FFF2-40B4-BE49-F238E27FC236}">
                <a16:creationId xmlns:a16="http://schemas.microsoft.com/office/drawing/2014/main" id="{02A7B524-7B4F-9B3B-4B0F-CE4CC520C1F1}"/>
              </a:ext>
            </a:extLst>
          </p:cNvPr>
          <p:cNvSpPr txBox="1"/>
          <p:nvPr/>
        </p:nvSpPr>
        <p:spPr>
          <a:xfrm>
            <a:off x="245350" y="4564530"/>
            <a:ext cx="987770" cy="577081"/>
          </a:xfrm>
          <a:prstGeom prst="rect">
            <a:avLst/>
          </a:prstGeom>
          <a:noFill/>
        </p:spPr>
        <p:txBody>
          <a:bodyPr wrap="none" rtlCol="0">
            <a:spAutoFit/>
          </a:bodyPr>
          <a:lstStyle/>
          <a:p>
            <a:pPr algn="ctr"/>
            <a:r>
              <a:rPr lang="en-US" sz="1050"/>
              <a:t>申</a:t>
            </a:r>
            <a:r>
              <a:rPr lang="en-US" altLang="zh-CN" sz="1050"/>
              <a:t>18:15-18</a:t>
            </a:r>
            <a:r>
              <a:rPr lang="zh-CN" altLang="en-US" sz="1050"/>
              <a:t>、</a:t>
            </a:r>
            <a:endParaRPr lang="en-SG" altLang="zh-CN" sz="1050"/>
          </a:p>
          <a:p>
            <a:pPr algn="ctr"/>
            <a:r>
              <a:rPr lang="zh-CN" altLang="en-US" sz="1050"/>
              <a:t>徒</a:t>
            </a:r>
            <a:r>
              <a:rPr lang="en-US" altLang="zh-CN" sz="1050"/>
              <a:t>3:22-23</a:t>
            </a:r>
          </a:p>
          <a:p>
            <a:pPr algn="ctr"/>
            <a:r>
              <a:rPr lang="en-US" sz="1050"/>
              <a:t>徒</a:t>
            </a:r>
            <a:r>
              <a:rPr lang="en-US" altLang="zh-CN" sz="1050"/>
              <a:t>7:37</a:t>
            </a:r>
            <a:endParaRPr lang="en-US" sz="1050"/>
          </a:p>
        </p:txBody>
      </p:sp>
      <p:sp>
        <p:nvSpPr>
          <p:cNvPr id="10" name="TextBox 9">
            <a:extLst>
              <a:ext uri="{FF2B5EF4-FFF2-40B4-BE49-F238E27FC236}">
                <a16:creationId xmlns:a16="http://schemas.microsoft.com/office/drawing/2014/main" id="{40B6719E-98CC-91F4-0EEF-085EE3F05ACF}"/>
              </a:ext>
            </a:extLst>
          </p:cNvPr>
          <p:cNvSpPr txBox="1"/>
          <p:nvPr/>
        </p:nvSpPr>
        <p:spPr>
          <a:xfrm>
            <a:off x="3149850" y="4566419"/>
            <a:ext cx="1580882" cy="577081"/>
          </a:xfrm>
          <a:prstGeom prst="rect">
            <a:avLst/>
          </a:prstGeom>
          <a:noFill/>
        </p:spPr>
        <p:txBody>
          <a:bodyPr wrap="none" rtlCol="0">
            <a:spAutoFit/>
          </a:bodyPr>
          <a:lstStyle/>
          <a:p>
            <a:pPr algn="ctr"/>
            <a:r>
              <a:rPr lang="en-SG" sz="1050"/>
              <a:t>撒下</a:t>
            </a:r>
            <a:r>
              <a:rPr lang="en-US" altLang="zh-CN" sz="1050"/>
              <a:t>7:12-16</a:t>
            </a:r>
            <a:endParaRPr lang="en-SG" sz="1050"/>
          </a:p>
          <a:p>
            <a:pPr algn="ctr"/>
            <a:r>
              <a:rPr lang="en-SG" sz="1050"/>
              <a:t>赛</a:t>
            </a:r>
            <a:r>
              <a:rPr lang="en-US" altLang="zh-CN" sz="1050"/>
              <a:t>9:6-7</a:t>
            </a:r>
            <a:r>
              <a:rPr lang="zh-CN" altLang="en-US" sz="1050"/>
              <a:t>、耶</a:t>
            </a:r>
            <a:r>
              <a:rPr lang="en-US" altLang="zh-CN" sz="1050"/>
              <a:t>23:5-6</a:t>
            </a:r>
            <a:r>
              <a:rPr lang="zh-CN" altLang="en-US" sz="1050"/>
              <a:t>、</a:t>
            </a:r>
            <a:endParaRPr lang="en-SG" altLang="zh-CN" sz="1050"/>
          </a:p>
          <a:p>
            <a:pPr algn="ctr"/>
            <a:r>
              <a:rPr lang="zh-CN" altLang="en-US" sz="1050"/>
              <a:t>结</a:t>
            </a:r>
            <a:r>
              <a:rPr lang="en-US" altLang="zh-CN" sz="1050"/>
              <a:t>34:23-24</a:t>
            </a:r>
            <a:r>
              <a:rPr lang="zh-CN" altLang="en-US" sz="1050"/>
              <a:t>、路</a:t>
            </a:r>
            <a:r>
              <a:rPr lang="en-US" altLang="zh-CN" sz="1050"/>
              <a:t>1:32-33</a:t>
            </a:r>
          </a:p>
        </p:txBody>
      </p:sp>
      <p:sp>
        <p:nvSpPr>
          <p:cNvPr id="14" name="TextBox 13">
            <a:extLst>
              <a:ext uri="{FF2B5EF4-FFF2-40B4-BE49-F238E27FC236}">
                <a16:creationId xmlns:a16="http://schemas.microsoft.com/office/drawing/2014/main" id="{CBA16172-EB6D-32F9-FB3B-BDCEE1BCDED1}"/>
              </a:ext>
            </a:extLst>
          </p:cNvPr>
          <p:cNvSpPr txBox="1"/>
          <p:nvPr/>
        </p:nvSpPr>
        <p:spPr>
          <a:xfrm>
            <a:off x="387215" y="4274676"/>
            <a:ext cx="721672" cy="276999"/>
          </a:xfrm>
          <a:prstGeom prst="rect">
            <a:avLst/>
          </a:prstGeom>
          <a:noFill/>
        </p:spPr>
        <p:txBody>
          <a:bodyPr wrap="none" rtlCol="0">
            <a:spAutoFit/>
          </a:bodyPr>
          <a:lstStyle/>
          <a:p>
            <a:r>
              <a:rPr lang="en-US" sz="1200"/>
              <a:t>Prophet</a:t>
            </a:r>
            <a:endParaRPr lang="en-US"/>
          </a:p>
        </p:txBody>
      </p:sp>
      <p:sp>
        <p:nvSpPr>
          <p:cNvPr id="15" name="TextBox 14">
            <a:extLst>
              <a:ext uri="{FF2B5EF4-FFF2-40B4-BE49-F238E27FC236}">
                <a16:creationId xmlns:a16="http://schemas.microsoft.com/office/drawing/2014/main" id="{D198CE52-D7BF-0CCF-30AC-FBF0BD540D38}"/>
              </a:ext>
            </a:extLst>
          </p:cNvPr>
          <p:cNvSpPr txBox="1"/>
          <p:nvPr/>
        </p:nvSpPr>
        <p:spPr>
          <a:xfrm>
            <a:off x="1855990" y="4274676"/>
            <a:ext cx="577402" cy="276999"/>
          </a:xfrm>
          <a:prstGeom prst="rect">
            <a:avLst/>
          </a:prstGeom>
          <a:noFill/>
        </p:spPr>
        <p:txBody>
          <a:bodyPr wrap="none" rtlCol="0">
            <a:spAutoFit/>
          </a:bodyPr>
          <a:lstStyle/>
          <a:p>
            <a:r>
              <a:rPr lang="en-US" sz="1200"/>
              <a:t>Priest</a:t>
            </a:r>
            <a:endParaRPr lang="en-US"/>
          </a:p>
        </p:txBody>
      </p:sp>
      <p:sp>
        <p:nvSpPr>
          <p:cNvPr id="16" name="TextBox 15">
            <a:extLst>
              <a:ext uri="{FF2B5EF4-FFF2-40B4-BE49-F238E27FC236}">
                <a16:creationId xmlns:a16="http://schemas.microsoft.com/office/drawing/2014/main" id="{70609B86-705D-E753-94FC-E5B9D8891A71}"/>
              </a:ext>
            </a:extLst>
          </p:cNvPr>
          <p:cNvSpPr txBox="1"/>
          <p:nvPr/>
        </p:nvSpPr>
        <p:spPr>
          <a:xfrm>
            <a:off x="3510620" y="4291851"/>
            <a:ext cx="490840" cy="276999"/>
          </a:xfrm>
          <a:prstGeom prst="rect">
            <a:avLst/>
          </a:prstGeom>
          <a:noFill/>
        </p:spPr>
        <p:txBody>
          <a:bodyPr wrap="none" rtlCol="0">
            <a:spAutoFit/>
          </a:bodyPr>
          <a:lstStyle/>
          <a:p>
            <a:r>
              <a:rPr lang="en-US" sz="1200"/>
              <a:t>King</a:t>
            </a:r>
            <a:endParaRPr lang="en-US"/>
          </a:p>
        </p:txBody>
      </p:sp>
      <p:sp>
        <p:nvSpPr>
          <p:cNvPr id="17" name="Triangle 16">
            <a:extLst>
              <a:ext uri="{FF2B5EF4-FFF2-40B4-BE49-F238E27FC236}">
                <a16:creationId xmlns:a16="http://schemas.microsoft.com/office/drawing/2014/main" id="{FC941E17-1958-9BAD-6B06-5A43EEA558A1}"/>
              </a:ext>
            </a:extLst>
          </p:cNvPr>
          <p:cNvSpPr/>
          <p:nvPr/>
        </p:nvSpPr>
        <p:spPr>
          <a:xfrm>
            <a:off x="6808945" y="4019174"/>
            <a:ext cx="1049312" cy="757004"/>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7B9C297-7C4F-F099-2829-97012C745515}"/>
              </a:ext>
            </a:extLst>
          </p:cNvPr>
          <p:cNvSpPr txBox="1"/>
          <p:nvPr/>
        </p:nvSpPr>
        <p:spPr>
          <a:xfrm>
            <a:off x="6896134" y="3711397"/>
            <a:ext cx="962123" cy="307777"/>
          </a:xfrm>
          <a:prstGeom prst="rect">
            <a:avLst/>
          </a:prstGeom>
          <a:noFill/>
        </p:spPr>
        <p:txBody>
          <a:bodyPr wrap="none" rtlCol="0">
            <a:spAutoFit/>
          </a:bodyPr>
          <a:lstStyle/>
          <a:p>
            <a:r>
              <a:rPr lang="en-US"/>
              <a:t>掌管</a:t>
            </a:r>
            <a:r>
              <a:rPr lang="zh-CN" altLang="en-US"/>
              <a:t> </a:t>
            </a:r>
            <a:r>
              <a:rPr lang="en-US" altLang="zh-CN"/>
              <a:t>Rule</a:t>
            </a:r>
            <a:endParaRPr lang="en-US"/>
          </a:p>
        </p:txBody>
      </p:sp>
      <p:sp>
        <p:nvSpPr>
          <p:cNvPr id="19" name="TextBox 18">
            <a:extLst>
              <a:ext uri="{FF2B5EF4-FFF2-40B4-BE49-F238E27FC236}">
                <a16:creationId xmlns:a16="http://schemas.microsoft.com/office/drawing/2014/main" id="{48939A93-710C-BF75-DA80-CFF5E6DEEB56}"/>
              </a:ext>
            </a:extLst>
          </p:cNvPr>
          <p:cNvSpPr txBox="1"/>
          <p:nvPr/>
        </p:nvSpPr>
        <p:spPr>
          <a:xfrm>
            <a:off x="5934011" y="4622289"/>
            <a:ext cx="930063" cy="523220"/>
          </a:xfrm>
          <a:prstGeom prst="rect">
            <a:avLst/>
          </a:prstGeom>
          <a:noFill/>
        </p:spPr>
        <p:txBody>
          <a:bodyPr wrap="none" rtlCol="0">
            <a:spAutoFit/>
          </a:bodyPr>
          <a:lstStyle/>
          <a:p>
            <a:pPr algn="ctr"/>
            <a:r>
              <a:rPr lang="zh-CN" altLang="en-US"/>
              <a:t>代求 </a:t>
            </a:r>
            <a:endParaRPr lang="en-SG" altLang="zh-CN"/>
          </a:p>
          <a:p>
            <a:pPr algn="ctr"/>
            <a:r>
              <a:rPr lang="en-US" altLang="zh-CN"/>
              <a:t>Intercede</a:t>
            </a:r>
            <a:endParaRPr lang="en-US"/>
          </a:p>
        </p:txBody>
      </p:sp>
      <p:sp>
        <p:nvSpPr>
          <p:cNvPr id="20" name="TextBox 19">
            <a:extLst>
              <a:ext uri="{FF2B5EF4-FFF2-40B4-BE49-F238E27FC236}">
                <a16:creationId xmlns:a16="http://schemas.microsoft.com/office/drawing/2014/main" id="{414D1BA4-7038-DAAD-AB1E-21D8DF0363A3}"/>
              </a:ext>
            </a:extLst>
          </p:cNvPr>
          <p:cNvSpPr txBox="1"/>
          <p:nvPr/>
        </p:nvSpPr>
        <p:spPr>
          <a:xfrm>
            <a:off x="7905113" y="4612617"/>
            <a:ext cx="731290" cy="523220"/>
          </a:xfrm>
          <a:prstGeom prst="rect">
            <a:avLst/>
          </a:prstGeom>
          <a:noFill/>
        </p:spPr>
        <p:txBody>
          <a:bodyPr wrap="none" rtlCol="0">
            <a:spAutoFit/>
          </a:bodyPr>
          <a:lstStyle/>
          <a:p>
            <a:r>
              <a:rPr lang="zh-CN" altLang="en-US"/>
              <a:t>教导 </a:t>
            </a:r>
            <a:endParaRPr lang="en-SG" altLang="zh-CN"/>
          </a:p>
          <a:p>
            <a:r>
              <a:rPr lang="en-US" altLang="zh-CN"/>
              <a:t>Teach </a:t>
            </a:r>
            <a:endParaRPr lang="en-US"/>
          </a:p>
        </p:txBody>
      </p:sp>
    </p:spTree>
    <p:extLst>
      <p:ext uri="{BB962C8B-B14F-4D97-AF65-F5344CB8AC3E}">
        <p14:creationId xmlns:p14="http://schemas.microsoft.com/office/powerpoint/2010/main" val="306366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725FF-92E8-667E-8D0A-64972DEC1999}"/>
              </a:ext>
            </a:extLst>
          </p:cNvPr>
          <p:cNvPicPr>
            <a:picLocks noChangeAspect="1"/>
          </p:cNvPicPr>
          <p:nvPr/>
        </p:nvPicPr>
        <p:blipFill>
          <a:blip r:embed="rId2"/>
          <a:stretch>
            <a:fillRect/>
          </a:stretch>
        </p:blipFill>
        <p:spPr>
          <a:xfrm>
            <a:off x="522635" y="1195910"/>
            <a:ext cx="3077308" cy="2400300"/>
          </a:xfrm>
          <a:prstGeom prst="rect">
            <a:avLst/>
          </a:prstGeom>
        </p:spPr>
      </p:pic>
      <p:sp>
        <p:nvSpPr>
          <p:cNvPr id="6" name="TextBox 5">
            <a:extLst>
              <a:ext uri="{FF2B5EF4-FFF2-40B4-BE49-F238E27FC236}">
                <a16:creationId xmlns:a16="http://schemas.microsoft.com/office/drawing/2014/main" id="{82ABEA9D-C915-1894-2D74-6A24B8655C7D}"/>
              </a:ext>
            </a:extLst>
          </p:cNvPr>
          <p:cNvSpPr txBox="1"/>
          <p:nvPr/>
        </p:nvSpPr>
        <p:spPr>
          <a:xfrm>
            <a:off x="669071" y="4025707"/>
            <a:ext cx="1996069" cy="766364"/>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不完美的</a:t>
            </a:r>
            <a:r>
              <a:rPr lang="zh-CN" altLang="en-US" sz="2000" b="1">
                <a:highlight>
                  <a:srgbClr val="FFFF00"/>
                </a:highlight>
                <a:latin typeface="HEITI SC MEDIUM" pitchFamily="2" charset="-128"/>
                <a:ea typeface="HEITI SC MEDIUM" pitchFamily="2" charset="-128"/>
                <a:cs typeface="Arial" panose="020B0604020202020204" pitchFamily="34" charset="0"/>
              </a:rPr>
              <a:t>先知</a:t>
            </a:r>
            <a:endParaRPr lang="en-SG" altLang="zh-CN" sz="2000" b="1">
              <a:highlight>
                <a:srgbClr val="FFFF00"/>
              </a:highlight>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zh-CN" altLang="en-US" sz="1600" b="1">
                <a:latin typeface="HEITI SC MEDIUM" pitchFamily="2" charset="-128"/>
                <a:ea typeface="HEITI SC MEDIUM" pitchFamily="2" charset="-128"/>
                <a:cs typeface="Arial" panose="020B0604020202020204" pitchFamily="34" charset="0"/>
              </a:rPr>
              <a:t>民</a:t>
            </a:r>
            <a:r>
              <a:rPr lang="en-US" altLang="zh-CN" sz="1600" b="1">
                <a:latin typeface="HEITI SC MEDIUM" pitchFamily="2" charset="-128"/>
                <a:ea typeface="HEITI SC MEDIUM" pitchFamily="2" charset="-128"/>
                <a:cs typeface="Arial" panose="020B0604020202020204" pitchFamily="34" charset="0"/>
              </a:rPr>
              <a:t>20:12</a:t>
            </a:r>
            <a:endParaRPr lang="en-US" sz="1600"/>
          </a:p>
        </p:txBody>
      </p:sp>
      <p:sp>
        <p:nvSpPr>
          <p:cNvPr id="7" name="Right Arrow 6">
            <a:extLst>
              <a:ext uri="{FF2B5EF4-FFF2-40B4-BE49-F238E27FC236}">
                <a16:creationId xmlns:a16="http://schemas.microsoft.com/office/drawing/2014/main" id="{252FD7B7-995E-34F3-969C-5666CF352245}"/>
              </a:ext>
            </a:extLst>
          </p:cNvPr>
          <p:cNvSpPr/>
          <p:nvPr/>
        </p:nvSpPr>
        <p:spPr>
          <a:xfrm>
            <a:off x="4165092" y="1486420"/>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F5D1A8-C294-0246-17AB-9B05CA4EBFC3}"/>
              </a:ext>
            </a:extLst>
          </p:cNvPr>
          <p:cNvSpPr txBox="1"/>
          <p:nvPr/>
        </p:nvSpPr>
        <p:spPr>
          <a:xfrm>
            <a:off x="5806066" y="3828249"/>
            <a:ext cx="1996069" cy="1029834"/>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完美的</a:t>
            </a:r>
            <a:r>
              <a:rPr lang="zh-CN" altLang="en-US" sz="2000" b="1">
                <a:highlight>
                  <a:srgbClr val="FFFF00"/>
                </a:highlight>
                <a:latin typeface="HEITI SC MEDIUM" pitchFamily="2" charset="-128"/>
                <a:ea typeface="HEITI SC MEDIUM" pitchFamily="2" charset="-128"/>
                <a:cs typeface="Arial" panose="020B0604020202020204" pitchFamily="34" charset="0"/>
              </a:rPr>
              <a:t>先知</a:t>
            </a:r>
            <a:endParaRPr lang="en-SG" altLang="zh-CN" sz="2000" b="1">
              <a:highlight>
                <a:srgbClr val="FFFF00"/>
              </a:highlight>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en-US" sz="1600" b="1">
                <a:latin typeface="HEITI SC MEDIUM" pitchFamily="2" charset="-128"/>
                <a:ea typeface="HEITI SC MEDIUM" pitchFamily="2" charset="-128"/>
                <a:cs typeface="Arial" panose="020B0604020202020204" pitchFamily="34" charset="0"/>
              </a:rPr>
              <a:t>约</a:t>
            </a:r>
            <a:r>
              <a:rPr lang="en-US" altLang="zh-CN" sz="1600" b="1">
                <a:latin typeface="HEITI SC MEDIUM" pitchFamily="2" charset="-128"/>
                <a:ea typeface="HEITI SC MEDIUM" pitchFamily="2" charset="-128"/>
                <a:cs typeface="Arial" panose="020B0604020202020204" pitchFamily="34" charset="0"/>
              </a:rPr>
              <a:t>1:45</a:t>
            </a:r>
            <a:r>
              <a:rPr lang="zh-CN" altLang="en-US" sz="1600" b="1">
                <a:latin typeface="HEITI SC MEDIUM" pitchFamily="2" charset="-128"/>
                <a:ea typeface="HEITI SC MEDIUM" pitchFamily="2" charset="-128"/>
                <a:cs typeface="Arial" panose="020B0604020202020204" pitchFamily="34" charset="0"/>
              </a:rPr>
              <a:t>、</a:t>
            </a:r>
            <a:r>
              <a:rPr lang="en-US" sz="1600" b="1">
                <a:latin typeface="HEITI SC MEDIUM" pitchFamily="2" charset="-128"/>
                <a:ea typeface="HEITI SC MEDIUM" pitchFamily="2" charset="-128"/>
                <a:cs typeface="Arial" panose="020B0604020202020204" pitchFamily="34" charset="0"/>
              </a:rPr>
              <a:t>徒</a:t>
            </a:r>
            <a:r>
              <a:rPr lang="en-US" altLang="zh-CN" sz="1600" b="1">
                <a:latin typeface="HEITI SC MEDIUM" pitchFamily="2" charset="-128"/>
                <a:ea typeface="HEITI SC MEDIUM" pitchFamily="2" charset="-128"/>
                <a:cs typeface="Arial" panose="020B0604020202020204" pitchFamily="34" charset="0"/>
              </a:rPr>
              <a:t>3:22-24</a:t>
            </a:r>
            <a:r>
              <a:rPr lang="zh-CN" altLang="en-US" sz="1600" b="1">
                <a:latin typeface="HEITI SC MEDIUM" pitchFamily="2" charset="-128"/>
                <a:ea typeface="HEITI SC MEDIUM" pitchFamily="2" charset="-128"/>
                <a:cs typeface="Arial" panose="020B0604020202020204" pitchFamily="34" charset="0"/>
              </a:rPr>
              <a:t>、徒</a:t>
            </a:r>
            <a:r>
              <a:rPr lang="en-US" altLang="zh-CN" sz="1600" b="1">
                <a:latin typeface="HEITI SC MEDIUM" pitchFamily="2" charset="-128"/>
                <a:ea typeface="HEITI SC MEDIUM" pitchFamily="2" charset="-128"/>
                <a:cs typeface="Arial" panose="020B0604020202020204" pitchFamily="34" charset="0"/>
              </a:rPr>
              <a:t>7:37</a:t>
            </a:r>
            <a:endParaRPr lang="en-US" sz="1600"/>
          </a:p>
        </p:txBody>
      </p:sp>
      <p:sp>
        <p:nvSpPr>
          <p:cNvPr id="11" name="TextBox 10">
            <a:extLst>
              <a:ext uri="{FF2B5EF4-FFF2-40B4-BE49-F238E27FC236}">
                <a16:creationId xmlns:a16="http://schemas.microsoft.com/office/drawing/2014/main" id="{40045905-FF53-D030-F108-EFE4A111162E}"/>
              </a:ext>
            </a:extLst>
          </p:cNvPr>
          <p:cNvSpPr txBox="1"/>
          <p:nvPr/>
        </p:nvSpPr>
        <p:spPr>
          <a:xfrm>
            <a:off x="215336" y="427164"/>
            <a:ext cx="4763571" cy="646331"/>
          </a:xfrm>
          <a:prstGeom prst="rect">
            <a:avLst/>
          </a:prstGeom>
          <a:noFill/>
        </p:spPr>
        <p:txBody>
          <a:bodyPr wrap="square">
            <a:spAutoFit/>
          </a:bodyPr>
          <a:lstStyle/>
          <a:p>
            <a:r>
              <a:rPr lang="zh-CN" altLang="en-US" sz="1800" b="1" i="0" u="none" strike="noStrike">
                <a:solidFill>
                  <a:srgbClr val="202638"/>
                </a:solidFill>
                <a:effectLst/>
                <a:latin typeface="Helvetica Neue" panose="02000503000000020004" pitchFamily="2" charset="0"/>
              </a:rPr>
              <a:t>（摩西）不得领这会众进我所赐给他们的地去</a:t>
            </a:r>
            <a:endParaRPr lang="en-US" altLang="zh-CN" sz="1800" b="1" i="0" u="none" strike="noStrike">
              <a:solidFill>
                <a:srgbClr val="202638"/>
              </a:solidFill>
              <a:effectLst/>
              <a:latin typeface="Helvetica Neue" panose="02000503000000020004" pitchFamily="2" charset="0"/>
            </a:endParaRPr>
          </a:p>
          <a:p>
            <a:r>
              <a:rPr lang="en-US" sz="1800" b="1">
                <a:solidFill>
                  <a:srgbClr val="202638"/>
                </a:solidFill>
                <a:latin typeface="Helvetica Neue" panose="02000503000000020004" pitchFamily="2" charset="0"/>
              </a:rPr>
              <a:t>民</a:t>
            </a:r>
            <a:r>
              <a:rPr lang="en-US" altLang="zh-CN" sz="1800" b="1">
                <a:solidFill>
                  <a:srgbClr val="202638"/>
                </a:solidFill>
                <a:latin typeface="Helvetica Neue" panose="02000503000000020004" pitchFamily="2" charset="0"/>
              </a:rPr>
              <a:t>20:12</a:t>
            </a:r>
            <a:endParaRPr lang="en-US" sz="1800" b="1"/>
          </a:p>
        </p:txBody>
      </p:sp>
      <p:pic>
        <p:nvPicPr>
          <p:cNvPr id="2" name="Picture 1">
            <a:extLst>
              <a:ext uri="{FF2B5EF4-FFF2-40B4-BE49-F238E27FC236}">
                <a16:creationId xmlns:a16="http://schemas.microsoft.com/office/drawing/2014/main" id="{D75C5C82-0A68-4E0D-9728-A3597E82C2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9737" r="-10810"/>
          <a:stretch/>
        </p:blipFill>
        <p:spPr bwMode="auto">
          <a:xfrm>
            <a:off x="5806066" y="1896145"/>
            <a:ext cx="1971878" cy="1169551"/>
          </a:xfrm>
          <a:prstGeom prst="rect">
            <a:avLst/>
          </a:prstGeom>
          <a:noFill/>
          <a:ln>
            <a:noFill/>
          </a:ln>
        </p:spPr>
      </p:pic>
    </p:spTree>
    <p:extLst>
      <p:ext uri="{BB962C8B-B14F-4D97-AF65-F5344CB8AC3E}">
        <p14:creationId xmlns:p14="http://schemas.microsoft.com/office/powerpoint/2010/main" val="412593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ABEA9D-C915-1894-2D74-6A24B8655C7D}"/>
              </a:ext>
            </a:extLst>
          </p:cNvPr>
          <p:cNvSpPr txBox="1"/>
          <p:nvPr/>
        </p:nvSpPr>
        <p:spPr>
          <a:xfrm>
            <a:off x="669071" y="4025707"/>
            <a:ext cx="1996069" cy="766364"/>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不完美的</a:t>
            </a:r>
            <a:r>
              <a:rPr lang="zh-CN" altLang="en-US" sz="2000" b="1">
                <a:highlight>
                  <a:srgbClr val="FFFF00"/>
                </a:highlight>
                <a:latin typeface="HEITI SC MEDIUM" pitchFamily="2" charset="-128"/>
                <a:ea typeface="HEITI SC MEDIUM" pitchFamily="2" charset="-128"/>
                <a:cs typeface="Arial" panose="020B0604020202020204" pitchFamily="34" charset="0"/>
              </a:rPr>
              <a:t>祭司</a:t>
            </a:r>
            <a:endParaRPr lang="en-SG" altLang="zh-CN" sz="2000" b="1">
              <a:highlight>
                <a:srgbClr val="FFFF00"/>
              </a:highlight>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zh-CN" altLang="en-US" sz="1600" b="1">
                <a:latin typeface="HEITI SC MEDIUM" pitchFamily="2" charset="-128"/>
                <a:ea typeface="HEITI SC MEDIUM" pitchFamily="2" charset="-128"/>
                <a:cs typeface="Arial" panose="020B0604020202020204" pitchFamily="34" charset="0"/>
              </a:rPr>
              <a:t>出</a:t>
            </a:r>
            <a:r>
              <a:rPr lang="en-US" altLang="zh-CN" sz="1600" b="1">
                <a:latin typeface="HEITI SC MEDIUM" pitchFamily="2" charset="-128"/>
                <a:ea typeface="HEITI SC MEDIUM" pitchFamily="2" charset="-128"/>
                <a:cs typeface="Arial" panose="020B0604020202020204" pitchFamily="34" charset="0"/>
              </a:rPr>
              <a:t>32:1-4</a:t>
            </a:r>
            <a:r>
              <a:rPr lang="zh-CN" altLang="en-US" sz="1600" b="1">
                <a:latin typeface="HEITI SC MEDIUM" pitchFamily="2" charset="-128"/>
                <a:ea typeface="HEITI SC MEDIUM" pitchFamily="2" charset="-128"/>
                <a:cs typeface="Arial" panose="020B0604020202020204" pitchFamily="34" charset="0"/>
              </a:rPr>
              <a:t> 、来</a:t>
            </a:r>
            <a:r>
              <a:rPr lang="en-US" altLang="zh-CN" sz="1600" b="1">
                <a:latin typeface="HEITI SC MEDIUM" pitchFamily="2" charset="-128"/>
                <a:ea typeface="HEITI SC MEDIUM" pitchFamily="2" charset="-128"/>
                <a:cs typeface="Arial" panose="020B0604020202020204" pitchFamily="34" charset="0"/>
              </a:rPr>
              <a:t>7:28</a:t>
            </a:r>
            <a:endParaRPr lang="en-US" sz="1600"/>
          </a:p>
        </p:txBody>
      </p:sp>
      <p:sp>
        <p:nvSpPr>
          <p:cNvPr id="7" name="Right Arrow 6">
            <a:extLst>
              <a:ext uri="{FF2B5EF4-FFF2-40B4-BE49-F238E27FC236}">
                <a16:creationId xmlns:a16="http://schemas.microsoft.com/office/drawing/2014/main" id="{252FD7B7-995E-34F3-969C-5666CF352245}"/>
              </a:ext>
            </a:extLst>
          </p:cNvPr>
          <p:cNvSpPr/>
          <p:nvPr/>
        </p:nvSpPr>
        <p:spPr>
          <a:xfrm>
            <a:off x="3641938" y="1430361"/>
            <a:ext cx="813816" cy="1789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F5D1A8-C294-0246-17AB-9B05CA4EBFC3}"/>
              </a:ext>
            </a:extLst>
          </p:cNvPr>
          <p:cNvSpPr txBox="1"/>
          <p:nvPr/>
        </p:nvSpPr>
        <p:spPr>
          <a:xfrm>
            <a:off x="5806066" y="3828249"/>
            <a:ext cx="1996069" cy="766364"/>
          </a:xfrm>
          <a:prstGeom prst="rect">
            <a:avLst/>
          </a:prstGeom>
          <a:noFill/>
        </p:spPr>
        <p:txBody>
          <a:bodyPr wrap="square">
            <a:spAutoFit/>
          </a:bodyPr>
          <a:lstStyle/>
          <a:p>
            <a:pPr algn="ctr">
              <a:lnSpc>
                <a:spcPct val="107000"/>
              </a:lnSpc>
              <a:spcAft>
                <a:spcPts val="800"/>
              </a:spcAft>
            </a:pPr>
            <a:r>
              <a:rPr lang="zh-CN" altLang="en-US" sz="2000" b="1">
                <a:latin typeface="HEITI SC MEDIUM" pitchFamily="2" charset="-128"/>
                <a:ea typeface="HEITI SC MEDIUM" pitchFamily="2" charset="-128"/>
                <a:cs typeface="Arial" panose="020B0604020202020204" pitchFamily="34" charset="0"/>
              </a:rPr>
              <a:t>完美的</a:t>
            </a:r>
            <a:r>
              <a:rPr lang="zh-CN" altLang="en-US" sz="2000" b="1">
                <a:highlight>
                  <a:srgbClr val="FFFF00"/>
                </a:highlight>
                <a:latin typeface="HEITI SC MEDIUM" pitchFamily="2" charset="-128"/>
                <a:ea typeface="HEITI SC MEDIUM" pitchFamily="2" charset="-128"/>
                <a:cs typeface="Arial" panose="020B0604020202020204" pitchFamily="34" charset="0"/>
              </a:rPr>
              <a:t>祭司</a:t>
            </a:r>
            <a:endParaRPr lang="en-SG" altLang="zh-CN" sz="2000" b="1">
              <a:highlight>
                <a:srgbClr val="FFFF00"/>
              </a:highlight>
              <a:latin typeface="HEITI SC MEDIUM" pitchFamily="2" charset="-128"/>
              <a:ea typeface="HEITI SC MEDIUM" pitchFamily="2" charset="-128"/>
              <a:cs typeface="Arial" panose="020B0604020202020204" pitchFamily="34" charset="0"/>
            </a:endParaRPr>
          </a:p>
          <a:p>
            <a:pPr algn="ctr">
              <a:lnSpc>
                <a:spcPct val="107000"/>
              </a:lnSpc>
              <a:spcAft>
                <a:spcPts val="800"/>
              </a:spcAft>
            </a:pPr>
            <a:r>
              <a:rPr lang="en-US" sz="1600" b="1">
                <a:latin typeface="HEITI SC MEDIUM" pitchFamily="2" charset="-128"/>
                <a:ea typeface="HEITI SC MEDIUM" pitchFamily="2" charset="-128"/>
                <a:cs typeface="Arial" panose="020B0604020202020204" pitchFamily="34" charset="0"/>
              </a:rPr>
              <a:t>来</a:t>
            </a:r>
            <a:r>
              <a:rPr lang="zh-CN" altLang="en-US" sz="1600" b="1">
                <a:latin typeface="HEITI SC MEDIUM" pitchFamily="2" charset="-128"/>
                <a:ea typeface="HEITI SC MEDIUM" pitchFamily="2" charset="-128"/>
                <a:cs typeface="Arial" panose="020B0604020202020204" pitchFamily="34" charset="0"/>
              </a:rPr>
              <a:t> </a:t>
            </a:r>
            <a:r>
              <a:rPr lang="en-US" altLang="zh-CN" sz="1600" b="1">
                <a:latin typeface="HEITI SC MEDIUM" pitchFamily="2" charset="-128"/>
                <a:ea typeface="HEITI SC MEDIUM" pitchFamily="2" charset="-128"/>
                <a:cs typeface="Arial" panose="020B0604020202020204" pitchFamily="34" charset="0"/>
              </a:rPr>
              <a:t>7:</a:t>
            </a:r>
            <a:r>
              <a:rPr lang="zh-CN" altLang="en-US" sz="1600" b="1">
                <a:latin typeface="HEITI SC MEDIUM" pitchFamily="2" charset="-128"/>
                <a:ea typeface="HEITI SC MEDIUM" pitchFamily="2" charset="-128"/>
                <a:cs typeface="Arial" panose="020B0604020202020204" pitchFamily="34" charset="0"/>
              </a:rPr>
              <a:t> </a:t>
            </a:r>
            <a:r>
              <a:rPr lang="en-US" altLang="zh-CN" sz="1600" b="1">
                <a:latin typeface="HEITI SC MEDIUM" pitchFamily="2" charset="-128"/>
                <a:ea typeface="HEITI SC MEDIUM" pitchFamily="2" charset="-128"/>
                <a:cs typeface="Arial" panose="020B0604020202020204" pitchFamily="34" charset="0"/>
              </a:rPr>
              <a:t>26</a:t>
            </a:r>
            <a:endParaRPr lang="en-US" sz="1600"/>
          </a:p>
        </p:txBody>
      </p:sp>
      <p:pic>
        <p:nvPicPr>
          <p:cNvPr id="2" name="Picture 1">
            <a:extLst>
              <a:ext uri="{FF2B5EF4-FFF2-40B4-BE49-F238E27FC236}">
                <a16:creationId xmlns:a16="http://schemas.microsoft.com/office/drawing/2014/main" id="{3BBBBF3D-4F2E-76F2-68FE-0400C1922133}"/>
              </a:ext>
            </a:extLst>
          </p:cNvPr>
          <p:cNvPicPr>
            <a:picLocks noChangeAspect="1"/>
          </p:cNvPicPr>
          <p:nvPr/>
        </p:nvPicPr>
        <p:blipFill rotWithShape="1">
          <a:blip r:embed="rId2"/>
          <a:srcRect l="42509" t="13770" r="4795" b="31988"/>
          <a:stretch/>
        </p:blipFill>
        <p:spPr>
          <a:xfrm>
            <a:off x="432053" y="895155"/>
            <a:ext cx="2470104" cy="2860350"/>
          </a:xfrm>
          <a:prstGeom prst="rect">
            <a:avLst/>
          </a:prstGeom>
        </p:spPr>
      </p:pic>
      <p:pic>
        <p:nvPicPr>
          <p:cNvPr id="3" name="Picture 2">
            <a:extLst>
              <a:ext uri="{FF2B5EF4-FFF2-40B4-BE49-F238E27FC236}">
                <a16:creationId xmlns:a16="http://schemas.microsoft.com/office/drawing/2014/main" id="{C52B9415-1236-4C58-40EF-9F0FDB0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9737" r="-10810"/>
          <a:stretch/>
        </p:blipFill>
        <p:spPr bwMode="auto">
          <a:xfrm>
            <a:off x="5806066" y="1918630"/>
            <a:ext cx="1971878" cy="1169551"/>
          </a:xfrm>
          <a:prstGeom prst="rect">
            <a:avLst/>
          </a:prstGeom>
          <a:noFill/>
          <a:ln>
            <a:noFill/>
          </a:ln>
        </p:spPr>
      </p:pic>
      <p:sp>
        <p:nvSpPr>
          <p:cNvPr id="4" name="TextBox 3">
            <a:extLst>
              <a:ext uri="{FF2B5EF4-FFF2-40B4-BE49-F238E27FC236}">
                <a16:creationId xmlns:a16="http://schemas.microsoft.com/office/drawing/2014/main" id="{5D2F65B6-7718-C0C7-FA2A-93AABA06602A}"/>
              </a:ext>
            </a:extLst>
          </p:cNvPr>
          <p:cNvSpPr txBox="1"/>
          <p:nvPr/>
        </p:nvSpPr>
        <p:spPr>
          <a:xfrm>
            <a:off x="669071" y="349112"/>
            <a:ext cx="2031325" cy="369332"/>
          </a:xfrm>
          <a:prstGeom prst="rect">
            <a:avLst/>
          </a:prstGeom>
          <a:noFill/>
        </p:spPr>
        <p:txBody>
          <a:bodyPr wrap="none" rtlCol="0">
            <a:spAutoFit/>
          </a:bodyPr>
          <a:lstStyle/>
          <a:p>
            <a:r>
              <a:rPr lang="en-US" sz="1800" b="1"/>
              <a:t>大祭司亚伦造金牛</a:t>
            </a:r>
            <a:endParaRPr lang="en-US" b="1"/>
          </a:p>
        </p:txBody>
      </p:sp>
    </p:spTree>
    <p:extLst>
      <p:ext uri="{BB962C8B-B14F-4D97-AF65-F5344CB8AC3E}">
        <p14:creationId xmlns:p14="http://schemas.microsoft.com/office/powerpoint/2010/main" val="30040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Pastel Sky Watercolor Theme by Slidesgo">
  <a:themeElements>
    <a:clrScheme name="Simple Light">
      <a:dk1>
        <a:srgbClr val="383838"/>
      </a:dk1>
      <a:lt1>
        <a:srgbClr val="FFFAFA"/>
      </a:lt1>
      <a:dk2>
        <a:srgbClr val="9A6CDB"/>
      </a:dk2>
      <a:lt2>
        <a:srgbClr val="FF84A9"/>
      </a:lt2>
      <a:accent1>
        <a:srgbClr val="FCADBC"/>
      </a:accent1>
      <a:accent2>
        <a:srgbClr val="F4C5B1"/>
      </a:accent2>
      <a:accent3>
        <a:srgbClr val="FFD9DE"/>
      </a:accent3>
      <a:accent4>
        <a:srgbClr val="6FCDF1"/>
      </a:accent4>
      <a:accent5>
        <a:srgbClr val="9EEFFF"/>
      </a:accent5>
      <a:accent6>
        <a:srgbClr val="FFFFFF"/>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3731</TotalTime>
  <Words>9274</Words>
  <Application>Microsoft Macintosh PowerPoint</Application>
  <PresentationFormat>On-screen Show (16:9)</PresentationFormat>
  <Paragraphs>1133</Paragraphs>
  <Slides>176</Slides>
  <Notes>99</Notes>
  <HiddenSlides>12</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176</vt:i4>
      </vt:variant>
    </vt:vector>
  </HeadingPairs>
  <TitlesOfParts>
    <vt:vector size="192" baseType="lpstr">
      <vt:lpstr>Source Sans Pro SemiBold</vt:lpstr>
      <vt:lpstr>PingFangSC-Regular</vt:lpstr>
      <vt:lpstr>Gilroy</vt:lpstr>
      <vt:lpstr>Söhne</vt:lpstr>
      <vt:lpstr>SimHei</vt:lpstr>
      <vt:lpstr>Aharoni</vt:lpstr>
      <vt:lpstr>Open Sans</vt:lpstr>
      <vt:lpstr>Calibri</vt:lpstr>
      <vt:lpstr>Heiti SC Medium</vt:lpstr>
      <vt:lpstr>Source Sans Pro</vt:lpstr>
      <vt:lpstr>SimSun</vt:lpstr>
      <vt:lpstr>Albert Sans Medium</vt:lpstr>
      <vt:lpstr>Heiti SC Medium</vt:lpstr>
      <vt:lpstr>Arial</vt:lpstr>
      <vt:lpstr>Helvetica Neue</vt:lpstr>
      <vt:lpstr>Pastel Sky Watercolor Theme by Slidesgo</vt:lpstr>
      <vt:lpstr>永约（ 恩约） eternal covenant （covenant of grace) </vt:lpstr>
      <vt:lpstr>什么是约 ？ </vt:lpstr>
      <vt:lpstr>用约来表达关系？ express relationship thru a covenant ？</vt:lpstr>
      <vt:lpstr>什么是约 ？ </vt:lpstr>
      <vt:lpstr>什么是约 ？ </vt:lpstr>
      <vt:lpstr>保证</vt:lpstr>
      <vt:lpstr>上帝把誓言立下在约中</vt:lpstr>
      <vt:lpstr>they shall be my people and I will be their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旧约与新约的关系</vt:lpstr>
      <vt:lpstr>PowerPoint Presentation</vt:lpstr>
      <vt:lpstr>PowerPoint Presentation</vt:lpstr>
      <vt:lpstr>永约 eternal covenant 来13:20</vt:lpstr>
      <vt:lpstr>永远的约</vt:lpstr>
      <vt:lpstr>PowerPoint Presentation</vt:lpstr>
      <vt:lpstr>PowerPoint Presentation</vt:lpstr>
      <vt:lpstr>永恒中的约 （父、子、灵，的救赎计划）</vt:lpstr>
      <vt:lpstr>PowerPoint Presentation</vt:lpstr>
      <vt:lpstr> Eph 1:4-5  even as he chose us in him before the foundation of the world,... in love  he predestined us ...</vt:lpstr>
      <vt:lpstr>因为主耶稣为我们钉十字架赎我们的罪， 所以天父爱我们。</vt:lpstr>
      <vt:lpstr>PowerPoint Presentation</vt:lpstr>
      <vt:lpstr>PowerPoint Presentation</vt:lpstr>
      <vt:lpstr>PowerPoint Presentation</vt:lpstr>
      <vt:lpstr>PowerPoint Presentation</vt:lpstr>
      <vt:lpstr>PowerPoint Presentation</vt:lpstr>
      <vt:lpstr>PowerPoint Presentation</vt:lpstr>
      <vt:lpstr>神与亚当立约 </vt:lpstr>
      <vt:lpstr>PowerPoint Presentation</vt:lpstr>
      <vt:lpstr>亚当之约 </vt:lpstr>
      <vt:lpstr>PowerPoint Presentation</vt:lpstr>
      <vt:lpstr>谋逆反叛</vt:lpstr>
      <vt:lpstr>PowerPoint Presentation</vt:lpstr>
      <vt:lpstr>与神隔绝(死) 弗2:1-5 death (seperation from God)</vt:lpstr>
      <vt:lpstr>神应许拯救</vt:lpstr>
      <vt:lpstr>神救赎背叛的亚当与夏娃 （福音的开始）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神与挪亚与大地立约  （保存大地与人类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神与亚伯拉罕和他的后裔立约 </vt:lpstr>
      <vt:lpstr>PowerPoint Presentation</vt:lpstr>
      <vt:lpstr>PowerPoint Presentation</vt:lpstr>
      <vt:lpstr>PowerPoint Presentation</vt:lpstr>
      <vt:lpstr>PowerPoint Presentation</vt:lpstr>
      <vt:lpstr>万国因后裔（基督）得福</vt:lpstr>
      <vt:lpstr>加 3:16  所应许的原是向亚伯拉罕和他子孙说的。神并不是说「众子孙」，指著许多人，乃是说「你那一个子孙」，指著一个人，就是基督。  Gal 3:16  Now the promises were made to Abraham and to his offspring. It does not say, “And to offsprings,” referring to many, but referring to one, “And to your offspring,” who is Christ.  </vt:lpstr>
      <vt:lpstr>PowerPoint Presentation</vt:lpstr>
      <vt:lpstr>万国因后裔（基督）得福</vt:lpstr>
      <vt:lpstr>万国万邦 做 亚伯拉罕子孙</vt:lpstr>
      <vt:lpstr>亚伯拉罕子孙多得像星星一样多</vt:lpstr>
      <vt:lpstr>PowerPoint Presentation</vt:lpstr>
      <vt:lpstr>PowerPoint Presentation</vt:lpstr>
      <vt:lpstr>神与亚伯拉罕和他的后裔(基督与我们）立约 （创17:7-9、加3:16） </vt:lpstr>
      <vt:lpstr>PowerPoint Presentation</vt:lpstr>
      <vt:lpstr>罗 4:11  并且他受了割礼的记号，作他未受割礼的时候因信称义的印证，叫他作一切未受割礼而信之人的父，使他们也算为义；</vt:lpstr>
      <vt:lpstr>迦南地预表将来的新天新地</vt:lpstr>
      <vt:lpstr>罗4:13  因为神应许亚伯拉罕和他後裔，必得承受世界，不是因律法，乃是因信而得的义。</vt:lpstr>
      <vt:lpstr>PowerPoint Presentation</vt:lpstr>
      <vt:lpstr>PowerPoint Presentation</vt:lpstr>
      <vt:lpstr>PowerPoint Presentation</vt:lpstr>
      <vt:lpstr>神透过摩西与以色列立约 </vt:lpstr>
      <vt:lpstr>PowerPoint Presentation</vt:lpstr>
      <vt:lpstr>救赎出为奴之家</vt:lpstr>
      <vt:lpstr>PowerPoint Presentation</vt:lpstr>
      <vt:lpstr>PowerPoint Presentation</vt:lpstr>
      <vt:lpstr>PowerPoint Presentation</vt:lpstr>
      <vt:lpstr>PowerPoint Presentation</vt:lpstr>
      <vt:lpstr>申 9:6  你当知道，耶和华你神将这美地赐你为业，并不是因你的义；你本是硬著颈项的百姓。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神与大卫立约 (后裔永远作王)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后裔基督赐新约</vt:lpstr>
      <vt:lpstr>PowerPoint Presentation</vt:lpstr>
      <vt:lpstr>PowerPoint Presentation</vt:lpstr>
      <vt:lpstr>PowerPoint Presentation</vt:lpstr>
      <vt:lpstr>PowerPoint Presentation</vt:lpstr>
      <vt:lpstr>PowerPoint Presentation</vt:lpstr>
      <vt:lpstr>新约 （更美的约）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我要作他们的神；他们要作我的子民 I will be their God; And they shall be my people  律法写在心上 The law is written on the heart  从最小的到至大的，都必认识我（圣灵的重生） from the least to the greatest shall know me (the regeneration of the Holy Spirit)  宽恕他们的不义，不再记念他们的罪愆 and shall forgive their unrighteousness, and remember their sins no more</vt:lpstr>
      <vt:lpstr>不再被定罪!</vt:lpstr>
      <vt:lpstr>新约中的新命令 </vt:lpstr>
      <vt:lpstr>PowerPoint Presentation</vt:lpstr>
      <vt:lpstr>PowerPoint Presentation</vt:lpstr>
      <vt:lpstr>PowerPoint Presentation</vt:lpstr>
      <vt:lpstr>PowerPoint Presentation</vt:lpstr>
      <vt:lpstr>PowerPoint Presentation</vt:lpstr>
      <vt:lpstr>PowerPoint Presentation</vt:lpstr>
      <vt:lpstr>身体复活</vt:lpstr>
      <vt:lpstr>PowerPoint Presentation</vt:lpstr>
      <vt:lpstr>PowerPoint Presentation</vt:lpstr>
      <vt:lpstr>PowerPoint Presentation</vt:lpstr>
      <vt:lpstr>PowerPoint Presentation</vt:lpstr>
      <vt:lpstr>PowerPoint Presentation</vt:lpstr>
      <vt:lpstr>PowerPoint Presentation</vt:lpstr>
      <vt:lpstr>预表论 typology </vt:lpstr>
      <vt:lpstr>预表论 typology </vt:lpstr>
      <vt:lpstr>预表论 typology </vt:lpstr>
      <vt:lpstr>(1)类比 类似 对应 analogical correspondence  摩西是拯救者、被拒绝  (2) 历史性 historicity  摩西是历史人物   (3) 预表/初型有指向未来的征兆  a pointing-forwardness (i.e., an aspect of foreshadowing or presignification)   (4) 意义上提升与进展 escalation   e.g.耶稣是比摩西更加的完美   (5) 能从原型antitype回顾找到预表/初型type（事件、人物、情况）retrospection 从耶稣身上看见摩西的影子。   （6）能够在救赎历史redemptive history中看见。  摩西在历史救赎中扮演救赎的角色   (7) 显示出一种有机的关系 organic relationship（连续、延续、成长、进展、扩大）。  摩西之后的先知们  </vt:lpstr>
      <vt:lpstr>旧约预言新约 </vt:lpstr>
      <vt:lpstr>PowerPoint Presentation</vt:lpstr>
      <vt:lpstr>PowerPoint Presentation</vt:lpstr>
      <vt:lpstr>林前 10:11   他们遭遇这些事， 都要作为监戒；并且写在经上， 正是警戒我们这末世的人。</vt:lpstr>
      <vt:lpstr>身份特质？</vt:lpstr>
      <vt:lpstr>身份特质</vt:lpstr>
      <vt:lpstr>神爱我们 所以我们能信 God loves us therefore  we can believe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永约（ 恩约） eternal covenant （covenant of grace) </dc:title>
  <cp:lastModifiedBy>nelson lee</cp:lastModifiedBy>
  <cp:revision>189</cp:revision>
  <cp:lastPrinted>2023-08-24T10:03:10Z</cp:lastPrinted>
  <dcterms:modified xsi:type="dcterms:W3CDTF">2023-10-03T04:46:00Z</dcterms:modified>
</cp:coreProperties>
</file>