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8"/>
  </p:notesMasterIdLst>
  <p:sldIdLst>
    <p:sldId id="3947" r:id="rId4"/>
    <p:sldId id="2007577211" r:id="rId5"/>
    <p:sldId id="3922" r:id="rId6"/>
    <p:sldId id="3893" r:id="rId7"/>
    <p:sldId id="3954" r:id="rId8"/>
    <p:sldId id="3951" r:id="rId9"/>
    <p:sldId id="3928" r:id="rId10"/>
    <p:sldId id="3925" r:id="rId11"/>
    <p:sldId id="3955" r:id="rId12"/>
    <p:sldId id="3927" r:id="rId13"/>
    <p:sldId id="3948" r:id="rId14"/>
    <p:sldId id="3949" r:id="rId15"/>
    <p:sldId id="3956" r:id="rId16"/>
    <p:sldId id="3935" r:id="rId17"/>
    <p:sldId id="3957" r:id="rId18"/>
    <p:sldId id="3958" r:id="rId19"/>
    <p:sldId id="3937" r:id="rId20"/>
    <p:sldId id="3965" r:id="rId21"/>
    <p:sldId id="3938" r:id="rId22"/>
    <p:sldId id="3959" r:id="rId23"/>
    <p:sldId id="3960" r:id="rId24"/>
    <p:sldId id="3961" r:id="rId25"/>
    <p:sldId id="3952" r:id="rId26"/>
    <p:sldId id="3962" r:id="rId27"/>
    <p:sldId id="3963" r:id="rId28"/>
    <p:sldId id="3966" r:id="rId29"/>
    <p:sldId id="3950" r:id="rId30"/>
    <p:sldId id="3964" r:id="rId31"/>
    <p:sldId id="3229" r:id="rId32"/>
    <p:sldId id="3234" r:id="rId33"/>
    <p:sldId id="3237" r:id="rId34"/>
    <p:sldId id="3238" r:id="rId35"/>
    <p:sldId id="322" r:id="rId36"/>
    <p:sldId id="3371" r:id="rId37"/>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3FF5F"/>
    <a:srgbClr val="00FFFF"/>
    <a:srgbClr val="FBF4D5"/>
    <a:srgbClr val="1C334E"/>
    <a:srgbClr val="1B1304"/>
    <a:srgbClr val="0C172B"/>
    <a:srgbClr val="EF1E28"/>
    <a:srgbClr val="00BFFF"/>
    <a:srgbClr val="F79646"/>
    <a:srgbClr val="E3DB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752" autoAdjust="0"/>
    <p:restoredTop sz="96322" autoAdjust="0"/>
  </p:normalViewPr>
  <p:slideViewPr>
    <p:cSldViewPr>
      <p:cViewPr varScale="1">
        <p:scale>
          <a:sx n="157" d="100"/>
          <a:sy n="157" d="100"/>
        </p:scale>
        <p:origin x="192" y="328"/>
      </p:cViewPr>
      <p:guideLst>
        <p:guide orient="horz" pos="2160"/>
        <p:guide pos="3840"/>
      </p:guideLst>
    </p:cSldViewPr>
  </p:slid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68F62D1-145F-1D41-9FAF-1D45143A7FC4}"/>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en-SG"/>
          </a:p>
        </p:txBody>
      </p:sp>
      <p:sp>
        <p:nvSpPr>
          <p:cNvPr id="3" name="Date Placeholder 2">
            <a:extLst>
              <a:ext uri="{FF2B5EF4-FFF2-40B4-BE49-F238E27FC236}">
                <a16:creationId xmlns:a16="http://schemas.microsoft.com/office/drawing/2014/main" id="{5EF9ADEF-E0DD-E042-A08F-BDA2A116E0EA}"/>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B2E9083F-50BC-E14B-A4B5-7E8DC592D66E}" type="datetimeFigureOut">
              <a:rPr lang="en-SG"/>
              <a:pPr>
                <a:defRPr/>
              </a:pPr>
              <a:t>4/4/26</a:t>
            </a:fld>
            <a:endParaRPr lang="en-SG"/>
          </a:p>
        </p:txBody>
      </p:sp>
      <p:sp>
        <p:nvSpPr>
          <p:cNvPr id="4" name="Slide Image Placeholder 3">
            <a:extLst>
              <a:ext uri="{FF2B5EF4-FFF2-40B4-BE49-F238E27FC236}">
                <a16:creationId xmlns:a16="http://schemas.microsoft.com/office/drawing/2014/main" id="{C5C8C0A7-8F99-FA49-896D-6A06091B652D}"/>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SG" noProof="0"/>
          </a:p>
        </p:txBody>
      </p:sp>
      <p:sp>
        <p:nvSpPr>
          <p:cNvPr id="5" name="Notes Placeholder 4">
            <a:extLst>
              <a:ext uri="{FF2B5EF4-FFF2-40B4-BE49-F238E27FC236}">
                <a16:creationId xmlns:a16="http://schemas.microsoft.com/office/drawing/2014/main" id="{FAA62E3A-3BC0-C242-AE41-43FDB9006133}"/>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SG" noProof="0"/>
          </a:p>
        </p:txBody>
      </p:sp>
      <p:sp>
        <p:nvSpPr>
          <p:cNvPr id="6" name="Footer Placeholder 5">
            <a:extLst>
              <a:ext uri="{FF2B5EF4-FFF2-40B4-BE49-F238E27FC236}">
                <a16:creationId xmlns:a16="http://schemas.microsoft.com/office/drawing/2014/main" id="{D86B1822-A887-B745-B3C9-4D34E6314923}"/>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en-SG"/>
          </a:p>
        </p:txBody>
      </p:sp>
      <p:sp>
        <p:nvSpPr>
          <p:cNvPr id="7" name="Slide Number Placeholder 6">
            <a:extLst>
              <a:ext uri="{FF2B5EF4-FFF2-40B4-BE49-F238E27FC236}">
                <a16:creationId xmlns:a16="http://schemas.microsoft.com/office/drawing/2014/main" id="{B32CDE13-2F11-6F48-BE37-A71A8DB94F77}"/>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BC25ADF8-B1AE-0044-9CB6-9169EDCB0681}" type="slidenum">
              <a:rPr lang="en-SG" altLang="en-US"/>
              <a:pPr>
                <a:defRPr/>
              </a:pPr>
              <a:t>‹#›</a:t>
            </a:fld>
            <a:endParaRPr lang="en-SG"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C5538-6465-B888-6626-82D82FC0C870}"/>
            </a:ext>
          </a:extLst>
        </p:cNvPr>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B33A2C4E-0AB4-D91C-B94E-4BBFFB0A7F78}"/>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34" name="Notes Placeholder 2">
            <a:extLst>
              <a:ext uri="{FF2B5EF4-FFF2-40B4-BE49-F238E27FC236}">
                <a16:creationId xmlns:a16="http://schemas.microsoft.com/office/drawing/2014/main" id="{A22A81EC-3BA8-1E03-4B46-3EDB75A8B8A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8435" name="Slide Number Placeholder 3">
            <a:extLst>
              <a:ext uri="{FF2B5EF4-FFF2-40B4-BE49-F238E27FC236}">
                <a16:creationId xmlns:a16="http://schemas.microsoft.com/office/drawing/2014/main" id="{E598268E-D110-0210-45D4-C75CF1B7656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BDE7882-E723-D649-9630-BEFA7D46AC1C}" type="slidenum">
              <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Yuanti SC Regular"/>
                <a:cs typeface="Arial" panose="020B0604020202020204" pitchFamily="34" charset="0"/>
                <a:sym typeface="Yuanti SC Regular"/>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Yuanti SC Regular"/>
              <a:cs typeface="Arial" panose="020B0604020202020204" pitchFamily="34" charset="0"/>
              <a:sym typeface="Yuanti SC Regular"/>
            </a:endParaRPr>
          </a:p>
        </p:txBody>
      </p:sp>
    </p:spTree>
    <p:extLst>
      <p:ext uri="{BB962C8B-B14F-4D97-AF65-F5344CB8AC3E}">
        <p14:creationId xmlns:p14="http://schemas.microsoft.com/office/powerpoint/2010/main" val="4011381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25C5F-F5C7-1262-54CA-CA2FE300AD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72D74F-89A6-B398-18D7-004549E6F75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29767DA-661F-6ACE-7E3C-03811984CD8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00D40A7-2135-C667-091E-811A26FCE58B}"/>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39916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DEB0B-CD3E-8ABC-A431-DFDCEC3A21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AB146E-0F0E-118B-5D7C-BB471CDFD19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5B7FFAE-092C-4249-B2DF-62FCD611F4D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83A6223-B266-944E-88D9-7AF62BDC88D0}"/>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67964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754FBA-95A2-1D8F-F4BD-E6EC52DF5E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C2DB0E-2969-F0BB-9BE7-78E88F1FABA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E5D782D-EA46-D6E9-B977-47238EA85F0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5E4FB5A-6F85-84F1-98BF-A46FAE94E477}"/>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77549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67289-DA76-ED45-B2EB-B80D1994F0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A529BC-F28F-5D85-C9FD-3FC1C96F750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67F1495-CAAD-40BA-2245-9FDDBA1E00B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E19814E-62B0-B6DF-ECED-28AA1F49C194}"/>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568004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9C7C3-7979-CDCD-DEFD-4D7404FBEC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963CBA-210B-E0A6-9D2D-F74C4D8DD33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9D04BBA-E419-A7F5-334F-28A048B58F9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02DD63B-CC82-4E30-58A2-C9BD8C8FB089}"/>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793189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0003D-C85B-05AE-A3F5-FD95F6FD5D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1030E8-3183-8E2A-A145-9556F830BD1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D8D9AA4-A813-6AEF-7A1B-B1ADD1A28B3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2DB841-F1C7-0D5A-9CFE-CC398E8479F7}"/>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626698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870A1-00B0-8659-2A7C-7A7ED72CED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4E5D89-1F2C-E64C-336B-ADF0CCCB0E8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BEB860E-D888-CE1C-2E06-A98A2C44817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AB78083-90EA-DD32-3445-20D72AB282A2}"/>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67865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175359-D11F-FA4A-9B6D-38484B5AB193}" type="slidenum">
              <a:rPr kumimoji="0" lang="en-SG"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79123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36063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0CC70-9525-7967-3E81-AD1149E819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1E1422-A54A-15C2-F3D0-684CDC72651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CB56C11-58A5-07D8-428E-748188B1F5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1AF810F-D125-A9BD-58AA-257910DCB428}"/>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48160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BBEC2-1F0B-F5F9-713C-0E755F9919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3DD468-22E1-953B-4E76-CAE71329C48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83B929F-33D6-E03D-DBAA-9A15E230B4E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493721B-AEFF-AA67-71C9-9DCF8E914647}"/>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39602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85736-38C9-A29C-55D1-1A0FB246AD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BFC28F-4311-B7E3-E2B4-031DC8B4668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0B1AD44-CB81-A6F7-2E22-5818BEDCA28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277001C-7D72-E672-AF22-CEE2F2664247}"/>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26300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600F8-FD9D-48FE-27F3-214D6D7A22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002ED0-7295-91A5-8F89-B1FE8FCAB0B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B7DE2A7-653D-6103-CDB3-79DFD76A198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4CEC8E1-2955-D935-51D4-E34506551B72}"/>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04415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293AA-329A-A695-18F3-14493B5DF7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BA54A5-7086-3A14-82BE-1D23408574F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761192B-A782-C7A0-312B-E74072506C1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B1242FA-61F5-D95B-CEC6-B559F5E036CE}"/>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5266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F79D1-E1EC-361C-C1AA-EB4DFDD6E7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DA0CB5-E1A6-4E6F-3E0C-92E16E111C3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74DDAD4-F025-72FC-9C71-EFB7D92BBDB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24B9FC8-9213-99F8-D434-B0FB5482A2C2}"/>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04722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F1388-5BD4-104F-8508-7D5695759A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4874B1-6D2C-D4D7-B106-A6FBC46648B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24507F6-B1B0-7F97-B5DF-D8253997FF9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9D67218-B37A-B2D9-9A69-60BB6F64180D}"/>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77653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42025-F9CF-A901-B797-5DB626781C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854615-D617-FCCE-31B4-38AD714E306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BAD6917-CA4F-8B21-375A-E8FA07B50B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32D5D0-7D8F-C1BC-9A63-DB40F966FBEF}"/>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79952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D60B8469-96B1-FD47-8B0E-3AE08850D14B}"/>
              </a:ext>
            </a:extLst>
          </p:cNvPr>
          <p:cNvSpPr>
            <a:spLocks noGrp="1"/>
          </p:cNvSpPr>
          <p:nvPr>
            <p:ph type="dt" sz="half" idx="10"/>
          </p:nvPr>
        </p:nvSpPr>
        <p:spPr/>
        <p:txBody>
          <a:bodyPr/>
          <a:lstStyle>
            <a:lvl1pPr>
              <a:defRPr/>
            </a:lvl1pPr>
          </a:lstStyle>
          <a:p>
            <a:pPr>
              <a:defRPr/>
            </a:pPr>
            <a:fld id="{6B965746-677B-2047-9825-469279CC8D33}" type="datetimeFigureOut">
              <a:rPr lang="en-SG"/>
              <a:pPr>
                <a:defRPr/>
              </a:pPr>
              <a:t>4/4/26</a:t>
            </a:fld>
            <a:endParaRPr lang="en-SG"/>
          </a:p>
        </p:txBody>
      </p:sp>
      <p:sp>
        <p:nvSpPr>
          <p:cNvPr id="5" name="Footer Placeholder 4">
            <a:extLst>
              <a:ext uri="{FF2B5EF4-FFF2-40B4-BE49-F238E27FC236}">
                <a16:creationId xmlns:a16="http://schemas.microsoft.com/office/drawing/2014/main" id="{825B480E-B050-6746-99BA-D3B4624E0687}"/>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9B059D59-FC0F-E541-9BE4-5CFCA73169E5}"/>
              </a:ext>
            </a:extLst>
          </p:cNvPr>
          <p:cNvSpPr>
            <a:spLocks noGrp="1"/>
          </p:cNvSpPr>
          <p:nvPr>
            <p:ph type="sldNum" sz="quarter" idx="12"/>
          </p:nvPr>
        </p:nvSpPr>
        <p:spPr/>
        <p:txBody>
          <a:bodyPr/>
          <a:lstStyle>
            <a:lvl1pPr>
              <a:defRPr/>
            </a:lvl1pPr>
          </a:lstStyle>
          <a:p>
            <a:pPr>
              <a:defRPr/>
            </a:pPr>
            <a:fld id="{49BC7D0C-DFD8-294C-803C-98C67B1EB694}" type="slidenum">
              <a:rPr lang="en-SG" altLang="en-US"/>
              <a:pPr>
                <a:defRPr/>
              </a:pPr>
              <a:t>‹#›</a:t>
            </a:fld>
            <a:endParaRPr lang="en-SG" altLang="en-US"/>
          </a:p>
        </p:txBody>
      </p:sp>
    </p:spTree>
    <p:extLst>
      <p:ext uri="{BB962C8B-B14F-4D97-AF65-F5344CB8AC3E}">
        <p14:creationId xmlns:p14="http://schemas.microsoft.com/office/powerpoint/2010/main" val="18318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31B8687B-07E2-9C47-B0EC-4B96CDAF1464}"/>
              </a:ext>
            </a:extLst>
          </p:cNvPr>
          <p:cNvSpPr>
            <a:spLocks noGrp="1"/>
          </p:cNvSpPr>
          <p:nvPr>
            <p:ph type="dt" sz="half" idx="10"/>
          </p:nvPr>
        </p:nvSpPr>
        <p:spPr/>
        <p:txBody>
          <a:bodyPr/>
          <a:lstStyle>
            <a:lvl1pPr>
              <a:defRPr/>
            </a:lvl1pPr>
          </a:lstStyle>
          <a:p>
            <a:pPr>
              <a:defRPr/>
            </a:pPr>
            <a:fld id="{1024EBDA-D44B-6D41-A8D3-97AA4BA2419B}" type="datetimeFigureOut">
              <a:rPr lang="en-SG"/>
              <a:pPr>
                <a:defRPr/>
              </a:pPr>
              <a:t>4/4/26</a:t>
            </a:fld>
            <a:endParaRPr lang="en-SG"/>
          </a:p>
        </p:txBody>
      </p:sp>
      <p:sp>
        <p:nvSpPr>
          <p:cNvPr id="5" name="Footer Placeholder 4">
            <a:extLst>
              <a:ext uri="{FF2B5EF4-FFF2-40B4-BE49-F238E27FC236}">
                <a16:creationId xmlns:a16="http://schemas.microsoft.com/office/drawing/2014/main" id="{DAE41568-CDA6-034B-85A1-7C6A44A743DC}"/>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3A6EAD8B-0F0A-F846-B970-2DD7038AE1D9}"/>
              </a:ext>
            </a:extLst>
          </p:cNvPr>
          <p:cNvSpPr>
            <a:spLocks noGrp="1"/>
          </p:cNvSpPr>
          <p:nvPr>
            <p:ph type="sldNum" sz="quarter" idx="12"/>
          </p:nvPr>
        </p:nvSpPr>
        <p:spPr/>
        <p:txBody>
          <a:bodyPr/>
          <a:lstStyle>
            <a:lvl1pPr>
              <a:defRPr/>
            </a:lvl1pPr>
          </a:lstStyle>
          <a:p>
            <a:pPr>
              <a:defRPr/>
            </a:pPr>
            <a:fld id="{97690912-7A43-304D-9E45-60FE45E728EE}" type="slidenum">
              <a:rPr lang="en-SG" altLang="en-US"/>
              <a:pPr>
                <a:defRPr/>
              </a:pPr>
              <a:t>‹#›</a:t>
            </a:fld>
            <a:endParaRPr lang="en-SG" altLang="en-US"/>
          </a:p>
        </p:txBody>
      </p:sp>
    </p:spTree>
    <p:extLst>
      <p:ext uri="{BB962C8B-B14F-4D97-AF65-F5344CB8AC3E}">
        <p14:creationId xmlns:p14="http://schemas.microsoft.com/office/powerpoint/2010/main" val="1703189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BFA918DE-7C23-9249-B229-2CC6B2C003B4}"/>
              </a:ext>
            </a:extLst>
          </p:cNvPr>
          <p:cNvSpPr>
            <a:spLocks noGrp="1"/>
          </p:cNvSpPr>
          <p:nvPr>
            <p:ph type="dt" sz="half" idx="10"/>
          </p:nvPr>
        </p:nvSpPr>
        <p:spPr/>
        <p:txBody>
          <a:bodyPr/>
          <a:lstStyle>
            <a:lvl1pPr>
              <a:defRPr/>
            </a:lvl1pPr>
          </a:lstStyle>
          <a:p>
            <a:pPr>
              <a:defRPr/>
            </a:pPr>
            <a:fld id="{FB44D120-D52A-0B4F-A03F-A48A09204B39}" type="datetimeFigureOut">
              <a:rPr lang="en-SG"/>
              <a:pPr>
                <a:defRPr/>
              </a:pPr>
              <a:t>4/4/26</a:t>
            </a:fld>
            <a:endParaRPr lang="en-SG"/>
          </a:p>
        </p:txBody>
      </p:sp>
      <p:sp>
        <p:nvSpPr>
          <p:cNvPr id="5" name="Footer Placeholder 4">
            <a:extLst>
              <a:ext uri="{FF2B5EF4-FFF2-40B4-BE49-F238E27FC236}">
                <a16:creationId xmlns:a16="http://schemas.microsoft.com/office/drawing/2014/main" id="{25A5E94C-EA6E-DC4C-B3BE-D233E3C2D525}"/>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F26C4A50-8642-8049-8E70-CFA15E8DC62F}"/>
              </a:ext>
            </a:extLst>
          </p:cNvPr>
          <p:cNvSpPr>
            <a:spLocks noGrp="1"/>
          </p:cNvSpPr>
          <p:nvPr>
            <p:ph type="sldNum" sz="quarter" idx="12"/>
          </p:nvPr>
        </p:nvSpPr>
        <p:spPr/>
        <p:txBody>
          <a:bodyPr/>
          <a:lstStyle>
            <a:lvl1pPr>
              <a:defRPr/>
            </a:lvl1pPr>
          </a:lstStyle>
          <a:p>
            <a:pPr>
              <a:defRPr/>
            </a:pPr>
            <a:fld id="{D13A7013-7A50-384F-A7DA-A3D2337B7383}" type="slidenum">
              <a:rPr lang="en-SG" altLang="en-US"/>
              <a:pPr>
                <a:defRPr/>
              </a:pPr>
              <a:t>‹#›</a:t>
            </a:fld>
            <a:endParaRPr lang="en-SG" altLang="en-US"/>
          </a:p>
        </p:txBody>
      </p:sp>
    </p:spTree>
    <p:extLst>
      <p:ext uri="{BB962C8B-B14F-4D97-AF65-F5344CB8AC3E}">
        <p14:creationId xmlns:p14="http://schemas.microsoft.com/office/powerpoint/2010/main" val="1261400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CB719-56E5-7C46-9F71-ECFEDA11C86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A1A36E4-0106-D64C-9CCA-7BE901436F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788BCFD-3C43-264F-A5C5-0953E1196662}"/>
              </a:ext>
            </a:extLst>
          </p:cNvPr>
          <p:cNvSpPr>
            <a:spLocks noGrp="1"/>
          </p:cNvSpPr>
          <p:nvPr>
            <p:ph type="dt" sz="half" idx="10"/>
          </p:nvPr>
        </p:nvSpPr>
        <p:spPr/>
        <p:txBody>
          <a:bodyPr/>
          <a:lstStyle/>
          <a:p>
            <a:fld id="{71C5BBF5-A3FC-F84E-AE17-7DA2D87998E9}" type="datetimeFigureOut">
              <a:rPr lang="en-US" smtClean="0"/>
              <a:t>4/4/26</a:t>
            </a:fld>
            <a:endParaRPr lang="en-US" dirty="0"/>
          </a:p>
        </p:txBody>
      </p:sp>
      <p:sp>
        <p:nvSpPr>
          <p:cNvPr id="5" name="Footer Placeholder 4">
            <a:extLst>
              <a:ext uri="{FF2B5EF4-FFF2-40B4-BE49-F238E27FC236}">
                <a16:creationId xmlns:a16="http://schemas.microsoft.com/office/drawing/2014/main" id="{DB453350-E676-7342-BB9A-AAEC66FCF93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5A7F160-27DA-0A40-B5ED-5FB78666D841}"/>
              </a:ext>
            </a:extLst>
          </p:cNvPr>
          <p:cNvSpPr>
            <a:spLocks noGrp="1"/>
          </p:cNvSpPr>
          <p:nvPr>
            <p:ph type="sldNum" sz="quarter" idx="12"/>
          </p:nvPr>
        </p:nvSpPr>
        <p:spPr/>
        <p:txBody>
          <a:bodyPr/>
          <a:lstStyle/>
          <a:p>
            <a:fld id="{499427BD-F1CC-5447-89F5-FC5BC42CDBEE}" type="slidenum">
              <a:rPr lang="en-US" smtClean="0"/>
              <a:t>‹#›</a:t>
            </a:fld>
            <a:endParaRPr lang="en-US" dirty="0"/>
          </a:p>
        </p:txBody>
      </p:sp>
    </p:spTree>
    <p:extLst>
      <p:ext uri="{BB962C8B-B14F-4D97-AF65-F5344CB8AC3E}">
        <p14:creationId xmlns:p14="http://schemas.microsoft.com/office/powerpoint/2010/main" val="23409938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7860E-6ECC-C64A-8313-1F9375A213B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FABB6E0-43F6-A348-BC2B-95B85A5368C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10489C1-7D31-3E46-860E-5EA39E35F0DE}"/>
              </a:ext>
            </a:extLst>
          </p:cNvPr>
          <p:cNvSpPr>
            <a:spLocks noGrp="1"/>
          </p:cNvSpPr>
          <p:nvPr>
            <p:ph type="dt" sz="half" idx="10"/>
          </p:nvPr>
        </p:nvSpPr>
        <p:spPr/>
        <p:txBody>
          <a:bodyPr/>
          <a:lstStyle/>
          <a:p>
            <a:fld id="{71C5BBF5-A3FC-F84E-AE17-7DA2D87998E9}" type="datetimeFigureOut">
              <a:rPr lang="en-US" smtClean="0"/>
              <a:t>4/4/26</a:t>
            </a:fld>
            <a:endParaRPr lang="en-US" dirty="0"/>
          </a:p>
        </p:txBody>
      </p:sp>
      <p:sp>
        <p:nvSpPr>
          <p:cNvPr id="5" name="Footer Placeholder 4">
            <a:extLst>
              <a:ext uri="{FF2B5EF4-FFF2-40B4-BE49-F238E27FC236}">
                <a16:creationId xmlns:a16="http://schemas.microsoft.com/office/drawing/2014/main" id="{15E90765-A711-9A42-B3C3-0D5F6C3D975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4CAD4DC-7177-9945-9C1F-B6E0ED1FC2EF}"/>
              </a:ext>
            </a:extLst>
          </p:cNvPr>
          <p:cNvSpPr>
            <a:spLocks noGrp="1"/>
          </p:cNvSpPr>
          <p:nvPr>
            <p:ph type="sldNum" sz="quarter" idx="12"/>
          </p:nvPr>
        </p:nvSpPr>
        <p:spPr/>
        <p:txBody>
          <a:bodyPr/>
          <a:lstStyle/>
          <a:p>
            <a:fld id="{499427BD-F1CC-5447-89F5-FC5BC42CDBEE}" type="slidenum">
              <a:rPr lang="en-US" smtClean="0"/>
              <a:t>‹#›</a:t>
            </a:fld>
            <a:endParaRPr lang="en-US" dirty="0"/>
          </a:p>
        </p:txBody>
      </p:sp>
    </p:spTree>
    <p:extLst>
      <p:ext uri="{BB962C8B-B14F-4D97-AF65-F5344CB8AC3E}">
        <p14:creationId xmlns:p14="http://schemas.microsoft.com/office/powerpoint/2010/main" val="3120480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40153-7F65-7A41-808E-DA0F8A53E6D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158ACFAF-33F6-394D-AD29-57375A7FCD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06850D6-FDE4-4940-9720-440783120B18}"/>
              </a:ext>
            </a:extLst>
          </p:cNvPr>
          <p:cNvSpPr>
            <a:spLocks noGrp="1"/>
          </p:cNvSpPr>
          <p:nvPr>
            <p:ph type="dt" sz="half" idx="10"/>
          </p:nvPr>
        </p:nvSpPr>
        <p:spPr/>
        <p:txBody>
          <a:bodyPr/>
          <a:lstStyle/>
          <a:p>
            <a:fld id="{71C5BBF5-A3FC-F84E-AE17-7DA2D87998E9}" type="datetimeFigureOut">
              <a:rPr lang="en-US" smtClean="0"/>
              <a:t>4/4/26</a:t>
            </a:fld>
            <a:endParaRPr lang="en-US" dirty="0"/>
          </a:p>
        </p:txBody>
      </p:sp>
      <p:sp>
        <p:nvSpPr>
          <p:cNvPr id="5" name="Footer Placeholder 4">
            <a:extLst>
              <a:ext uri="{FF2B5EF4-FFF2-40B4-BE49-F238E27FC236}">
                <a16:creationId xmlns:a16="http://schemas.microsoft.com/office/drawing/2014/main" id="{77A3C443-7FB2-2049-8C9D-FF6D594817A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20DD5D8-3DAD-6649-8564-29D31BFD292F}"/>
              </a:ext>
            </a:extLst>
          </p:cNvPr>
          <p:cNvSpPr>
            <a:spLocks noGrp="1"/>
          </p:cNvSpPr>
          <p:nvPr>
            <p:ph type="sldNum" sz="quarter" idx="12"/>
          </p:nvPr>
        </p:nvSpPr>
        <p:spPr/>
        <p:txBody>
          <a:bodyPr/>
          <a:lstStyle/>
          <a:p>
            <a:fld id="{499427BD-F1CC-5447-89F5-FC5BC42CDBEE}" type="slidenum">
              <a:rPr lang="en-US" smtClean="0"/>
              <a:t>‹#›</a:t>
            </a:fld>
            <a:endParaRPr lang="en-US" dirty="0"/>
          </a:p>
        </p:txBody>
      </p:sp>
    </p:spTree>
    <p:extLst>
      <p:ext uri="{BB962C8B-B14F-4D97-AF65-F5344CB8AC3E}">
        <p14:creationId xmlns:p14="http://schemas.microsoft.com/office/powerpoint/2010/main" val="8314733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67256-1EB0-884F-A9BC-08D05ADE006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0E72D83-B3E8-4C4D-B602-CCDAA030788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9F08B823-4063-1249-A4CB-C96B17B1561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F6B58727-84AD-3C4E-ABB5-F8952AC557DD}"/>
              </a:ext>
            </a:extLst>
          </p:cNvPr>
          <p:cNvSpPr>
            <a:spLocks noGrp="1"/>
          </p:cNvSpPr>
          <p:nvPr>
            <p:ph type="dt" sz="half" idx="10"/>
          </p:nvPr>
        </p:nvSpPr>
        <p:spPr/>
        <p:txBody>
          <a:bodyPr/>
          <a:lstStyle/>
          <a:p>
            <a:fld id="{71C5BBF5-A3FC-F84E-AE17-7DA2D87998E9}" type="datetimeFigureOut">
              <a:rPr lang="en-US" smtClean="0"/>
              <a:t>4/4/26</a:t>
            </a:fld>
            <a:endParaRPr lang="en-US" dirty="0"/>
          </a:p>
        </p:txBody>
      </p:sp>
      <p:sp>
        <p:nvSpPr>
          <p:cNvPr id="6" name="Footer Placeholder 5">
            <a:extLst>
              <a:ext uri="{FF2B5EF4-FFF2-40B4-BE49-F238E27FC236}">
                <a16:creationId xmlns:a16="http://schemas.microsoft.com/office/drawing/2014/main" id="{540456EE-738F-8E4F-BF59-36B06163F6F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CDBC938-2F59-1546-85F5-7E0282E9DE1E}"/>
              </a:ext>
            </a:extLst>
          </p:cNvPr>
          <p:cNvSpPr>
            <a:spLocks noGrp="1"/>
          </p:cNvSpPr>
          <p:nvPr>
            <p:ph type="sldNum" sz="quarter" idx="12"/>
          </p:nvPr>
        </p:nvSpPr>
        <p:spPr/>
        <p:txBody>
          <a:bodyPr/>
          <a:lstStyle/>
          <a:p>
            <a:fld id="{499427BD-F1CC-5447-89F5-FC5BC42CDBEE}" type="slidenum">
              <a:rPr lang="en-US" smtClean="0"/>
              <a:t>‹#›</a:t>
            </a:fld>
            <a:endParaRPr lang="en-US" dirty="0"/>
          </a:p>
        </p:txBody>
      </p:sp>
    </p:spTree>
    <p:extLst>
      <p:ext uri="{BB962C8B-B14F-4D97-AF65-F5344CB8AC3E}">
        <p14:creationId xmlns:p14="http://schemas.microsoft.com/office/powerpoint/2010/main" val="10412743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48FCE-3BC3-6142-893F-33861488CC82}"/>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0F5A4B8-D46A-914E-BB64-DA214B9EA1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4E770AA-5151-3845-BD87-E7A3894A293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9D13195E-4018-1C42-96AB-CD5D1AF52B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5C8ED1F-2031-3D40-A36D-AF728062275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41746CB-974C-E64E-815D-93EEE75C83DD}"/>
              </a:ext>
            </a:extLst>
          </p:cNvPr>
          <p:cNvSpPr>
            <a:spLocks noGrp="1"/>
          </p:cNvSpPr>
          <p:nvPr>
            <p:ph type="dt" sz="half" idx="10"/>
          </p:nvPr>
        </p:nvSpPr>
        <p:spPr/>
        <p:txBody>
          <a:bodyPr/>
          <a:lstStyle/>
          <a:p>
            <a:fld id="{71C5BBF5-A3FC-F84E-AE17-7DA2D87998E9}" type="datetimeFigureOut">
              <a:rPr lang="en-US" smtClean="0"/>
              <a:t>4/4/26</a:t>
            </a:fld>
            <a:endParaRPr lang="en-US" dirty="0"/>
          </a:p>
        </p:txBody>
      </p:sp>
      <p:sp>
        <p:nvSpPr>
          <p:cNvPr id="8" name="Footer Placeholder 7">
            <a:extLst>
              <a:ext uri="{FF2B5EF4-FFF2-40B4-BE49-F238E27FC236}">
                <a16:creationId xmlns:a16="http://schemas.microsoft.com/office/drawing/2014/main" id="{9321C228-14FF-2E41-87EC-C79D7C7F780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D1D32A3-3096-0749-AC33-0C2932A5E583}"/>
              </a:ext>
            </a:extLst>
          </p:cNvPr>
          <p:cNvSpPr>
            <a:spLocks noGrp="1"/>
          </p:cNvSpPr>
          <p:nvPr>
            <p:ph type="sldNum" sz="quarter" idx="12"/>
          </p:nvPr>
        </p:nvSpPr>
        <p:spPr/>
        <p:txBody>
          <a:bodyPr/>
          <a:lstStyle/>
          <a:p>
            <a:fld id="{499427BD-F1CC-5447-89F5-FC5BC42CDBEE}" type="slidenum">
              <a:rPr lang="en-US" smtClean="0"/>
              <a:t>‹#›</a:t>
            </a:fld>
            <a:endParaRPr lang="en-US" dirty="0"/>
          </a:p>
        </p:txBody>
      </p:sp>
    </p:spTree>
    <p:extLst>
      <p:ext uri="{BB962C8B-B14F-4D97-AF65-F5344CB8AC3E}">
        <p14:creationId xmlns:p14="http://schemas.microsoft.com/office/powerpoint/2010/main" val="21251717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CCB7D-C901-0A4B-BABF-B4C2E788DD0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3625736-E9DA-AC4F-9553-9D88EBA140E1}"/>
              </a:ext>
            </a:extLst>
          </p:cNvPr>
          <p:cNvSpPr>
            <a:spLocks noGrp="1"/>
          </p:cNvSpPr>
          <p:nvPr>
            <p:ph type="dt" sz="half" idx="10"/>
          </p:nvPr>
        </p:nvSpPr>
        <p:spPr/>
        <p:txBody>
          <a:bodyPr/>
          <a:lstStyle/>
          <a:p>
            <a:fld id="{71C5BBF5-A3FC-F84E-AE17-7DA2D87998E9}" type="datetimeFigureOut">
              <a:rPr lang="en-US" smtClean="0"/>
              <a:t>4/4/26</a:t>
            </a:fld>
            <a:endParaRPr lang="en-US" dirty="0"/>
          </a:p>
        </p:txBody>
      </p:sp>
      <p:sp>
        <p:nvSpPr>
          <p:cNvPr id="4" name="Footer Placeholder 3">
            <a:extLst>
              <a:ext uri="{FF2B5EF4-FFF2-40B4-BE49-F238E27FC236}">
                <a16:creationId xmlns:a16="http://schemas.microsoft.com/office/drawing/2014/main" id="{37583409-0BB9-6A4E-A392-0E9E0288807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8174BD0-C95F-3046-BCB9-DD1B218CE704}"/>
              </a:ext>
            </a:extLst>
          </p:cNvPr>
          <p:cNvSpPr>
            <a:spLocks noGrp="1"/>
          </p:cNvSpPr>
          <p:nvPr>
            <p:ph type="sldNum" sz="quarter" idx="12"/>
          </p:nvPr>
        </p:nvSpPr>
        <p:spPr/>
        <p:txBody>
          <a:bodyPr/>
          <a:lstStyle/>
          <a:p>
            <a:fld id="{499427BD-F1CC-5447-89F5-FC5BC42CDBEE}" type="slidenum">
              <a:rPr lang="en-US" smtClean="0"/>
              <a:t>‹#›</a:t>
            </a:fld>
            <a:endParaRPr lang="en-US" dirty="0"/>
          </a:p>
        </p:txBody>
      </p:sp>
    </p:spTree>
    <p:extLst>
      <p:ext uri="{BB962C8B-B14F-4D97-AF65-F5344CB8AC3E}">
        <p14:creationId xmlns:p14="http://schemas.microsoft.com/office/powerpoint/2010/main" val="38715969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F028E5-3654-3D4D-B483-002EAB606E69}"/>
              </a:ext>
            </a:extLst>
          </p:cNvPr>
          <p:cNvSpPr>
            <a:spLocks noGrp="1"/>
          </p:cNvSpPr>
          <p:nvPr>
            <p:ph type="dt" sz="half" idx="10"/>
          </p:nvPr>
        </p:nvSpPr>
        <p:spPr/>
        <p:txBody>
          <a:bodyPr/>
          <a:lstStyle/>
          <a:p>
            <a:fld id="{71C5BBF5-A3FC-F84E-AE17-7DA2D87998E9}" type="datetimeFigureOut">
              <a:rPr lang="en-US" smtClean="0"/>
              <a:t>4/4/26</a:t>
            </a:fld>
            <a:endParaRPr lang="en-US" dirty="0"/>
          </a:p>
        </p:txBody>
      </p:sp>
      <p:sp>
        <p:nvSpPr>
          <p:cNvPr id="3" name="Footer Placeholder 2">
            <a:extLst>
              <a:ext uri="{FF2B5EF4-FFF2-40B4-BE49-F238E27FC236}">
                <a16:creationId xmlns:a16="http://schemas.microsoft.com/office/drawing/2014/main" id="{0070D046-A6D4-3548-936C-F51CD27A71A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05A2A0D-7D01-8549-BD82-BED6600BE7B6}"/>
              </a:ext>
            </a:extLst>
          </p:cNvPr>
          <p:cNvSpPr>
            <a:spLocks noGrp="1"/>
          </p:cNvSpPr>
          <p:nvPr>
            <p:ph type="sldNum" sz="quarter" idx="12"/>
          </p:nvPr>
        </p:nvSpPr>
        <p:spPr/>
        <p:txBody>
          <a:bodyPr/>
          <a:lstStyle/>
          <a:p>
            <a:fld id="{499427BD-F1CC-5447-89F5-FC5BC42CDBEE}" type="slidenum">
              <a:rPr lang="en-US" smtClean="0"/>
              <a:t>‹#›</a:t>
            </a:fld>
            <a:endParaRPr lang="en-US" dirty="0"/>
          </a:p>
        </p:txBody>
      </p:sp>
    </p:spTree>
    <p:extLst>
      <p:ext uri="{BB962C8B-B14F-4D97-AF65-F5344CB8AC3E}">
        <p14:creationId xmlns:p14="http://schemas.microsoft.com/office/powerpoint/2010/main" val="8138865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B9E09-26DA-6448-84BB-403B937CB61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1B68FE4-79F4-C648-A6D8-D5182C47AF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F2FE2BA-769B-484F-A293-ED2DC8F461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60CAF86-43B5-504B-9EE1-CB343C88DD3F}"/>
              </a:ext>
            </a:extLst>
          </p:cNvPr>
          <p:cNvSpPr>
            <a:spLocks noGrp="1"/>
          </p:cNvSpPr>
          <p:nvPr>
            <p:ph type="dt" sz="half" idx="10"/>
          </p:nvPr>
        </p:nvSpPr>
        <p:spPr/>
        <p:txBody>
          <a:bodyPr/>
          <a:lstStyle/>
          <a:p>
            <a:fld id="{71C5BBF5-A3FC-F84E-AE17-7DA2D87998E9}" type="datetimeFigureOut">
              <a:rPr lang="en-US" smtClean="0"/>
              <a:t>4/4/26</a:t>
            </a:fld>
            <a:endParaRPr lang="en-US" dirty="0"/>
          </a:p>
        </p:txBody>
      </p:sp>
      <p:sp>
        <p:nvSpPr>
          <p:cNvPr id="6" name="Footer Placeholder 5">
            <a:extLst>
              <a:ext uri="{FF2B5EF4-FFF2-40B4-BE49-F238E27FC236}">
                <a16:creationId xmlns:a16="http://schemas.microsoft.com/office/drawing/2014/main" id="{56EDB771-3F92-4545-956E-AB772D7DA7D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FBF93A5-0B1F-304B-B54D-1E2650F3DDAD}"/>
              </a:ext>
            </a:extLst>
          </p:cNvPr>
          <p:cNvSpPr>
            <a:spLocks noGrp="1"/>
          </p:cNvSpPr>
          <p:nvPr>
            <p:ph type="sldNum" sz="quarter" idx="12"/>
          </p:nvPr>
        </p:nvSpPr>
        <p:spPr/>
        <p:txBody>
          <a:bodyPr/>
          <a:lstStyle/>
          <a:p>
            <a:fld id="{499427BD-F1CC-5447-89F5-FC5BC42CDBEE}" type="slidenum">
              <a:rPr lang="en-US" smtClean="0"/>
              <a:t>‹#›</a:t>
            </a:fld>
            <a:endParaRPr lang="en-US" dirty="0"/>
          </a:p>
        </p:txBody>
      </p:sp>
    </p:spTree>
    <p:extLst>
      <p:ext uri="{BB962C8B-B14F-4D97-AF65-F5344CB8AC3E}">
        <p14:creationId xmlns:p14="http://schemas.microsoft.com/office/powerpoint/2010/main" val="4121276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78B4D4F2-FACB-5E4F-82D6-1BBFDD34E4B1}"/>
              </a:ext>
            </a:extLst>
          </p:cNvPr>
          <p:cNvSpPr>
            <a:spLocks noGrp="1"/>
          </p:cNvSpPr>
          <p:nvPr>
            <p:ph type="dt" sz="half" idx="10"/>
          </p:nvPr>
        </p:nvSpPr>
        <p:spPr/>
        <p:txBody>
          <a:bodyPr/>
          <a:lstStyle>
            <a:lvl1pPr>
              <a:defRPr/>
            </a:lvl1pPr>
          </a:lstStyle>
          <a:p>
            <a:pPr>
              <a:defRPr/>
            </a:pPr>
            <a:fld id="{6F7A44BB-5AF5-9842-B901-3BF14CAD214E}" type="datetimeFigureOut">
              <a:rPr lang="en-SG"/>
              <a:pPr>
                <a:defRPr/>
              </a:pPr>
              <a:t>4/4/26</a:t>
            </a:fld>
            <a:endParaRPr lang="en-SG"/>
          </a:p>
        </p:txBody>
      </p:sp>
      <p:sp>
        <p:nvSpPr>
          <p:cNvPr id="5" name="Footer Placeholder 4">
            <a:extLst>
              <a:ext uri="{FF2B5EF4-FFF2-40B4-BE49-F238E27FC236}">
                <a16:creationId xmlns:a16="http://schemas.microsoft.com/office/drawing/2014/main" id="{28D54DA3-72A7-9D4A-9EE3-9442BD83CD10}"/>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FF7C6979-D204-4D4E-AE02-5875996F7080}"/>
              </a:ext>
            </a:extLst>
          </p:cNvPr>
          <p:cNvSpPr>
            <a:spLocks noGrp="1"/>
          </p:cNvSpPr>
          <p:nvPr>
            <p:ph type="sldNum" sz="quarter" idx="12"/>
          </p:nvPr>
        </p:nvSpPr>
        <p:spPr/>
        <p:txBody>
          <a:bodyPr/>
          <a:lstStyle>
            <a:lvl1pPr>
              <a:defRPr/>
            </a:lvl1pPr>
          </a:lstStyle>
          <a:p>
            <a:pPr>
              <a:defRPr/>
            </a:pPr>
            <a:fld id="{18DF9794-A294-FE4B-AC2A-EF8BECF66449}" type="slidenum">
              <a:rPr lang="en-SG" altLang="en-US"/>
              <a:pPr>
                <a:defRPr/>
              </a:pPr>
              <a:t>‹#›</a:t>
            </a:fld>
            <a:endParaRPr lang="en-SG" altLang="en-US"/>
          </a:p>
        </p:txBody>
      </p:sp>
    </p:spTree>
    <p:extLst>
      <p:ext uri="{BB962C8B-B14F-4D97-AF65-F5344CB8AC3E}">
        <p14:creationId xmlns:p14="http://schemas.microsoft.com/office/powerpoint/2010/main" val="11629632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EC3E4-5BE3-7C4A-8F91-A87850DDBF2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7625020-12F7-EC4E-B320-6B674F1E47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7F2BC12-AF4C-6D48-8B09-2A0F9146A6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6CFC424-4DD8-5C46-9C05-958363FA53F1}"/>
              </a:ext>
            </a:extLst>
          </p:cNvPr>
          <p:cNvSpPr>
            <a:spLocks noGrp="1"/>
          </p:cNvSpPr>
          <p:nvPr>
            <p:ph type="dt" sz="half" idx="10"/>
          </p:nvPr>
        </p:nvSpPr>
        <p:spPr/>
        <p:txBody>
          <a:bodyPr/>
          <a:lstStyle/>
          <a:p>
            <a:fld id="{71C5BBF5-A3FC-F84E-AE17-7DA2D87998E9}" type="datetimeFigureOut">
              <a:rPr lang="en-US" smtClean="0"/>
              <a:t>4/4/26</a:t>
            </a:fld>
            <a:endParaRPr lang="en-US" dirty="0"/>
          </a:p>
        </p:txBody>
      </p:sp>
      <p:sp>
        <p:nvSpPr>
          <p:cNvPr id="6" name="Footer Placeholder 5">
            <a:extLst>
              <a:ext uri="{FF2B5EF4-FFF2-40B4-BE49-F238E27FC236}">
                <a16:creationId xmlns:a16="http://schemas.microsoft.com/office/drawing/2014/main" id="{3D13B000-69B9-8F45-B504-2D65FC280D9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0AE4E70-5B2B-7E4C-86F6-6C2451BA9470}"/>
              </a:ext>
            </a:extLst>
          </p:cNvPr>
          <p:cNvSpPr>
            <a:spLocks noGrp="1"/>
          </p:cNvSpPr>
          <p:nvPr>
            <p:ph type="sldNum" sz="quarter" idx="12"/>
          </p:nvPr>
        </p:nvSpPr>
        <p:spPr/>
        <p:txBody>
          <a:bodyPr/>
          <a:lstStyle/>
          <a:p>
            <a:fld id="{499427BD-F1CC-5447-89F5-FC5BC42CDBEE}" type="slidenum">
              <a:rPr lang="en-US" smtClean="0"/>
              <a:t>‹#›</a:t>
            </a:fld>
            <a:endParaRPr lang="en-US" dirty="0"/>
          </a:p>
        </p:txBody>
      </p:sp>
    </p:spTree>
    <p:extLst>
      <p:ext uri="{BB962C8B-B14F-4D97-AF65-F5344CB8AC3E}">
        <p14:creationId xmlns:p14="http://schemas.microsoft.com/office/powerpoint/2010/main" val="17405698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D607A-2581-A84D-B54E-9671C431B02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3BDF543-6615-EC45-B49C-2F41401AB49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8C32372-9404-024E-8F38-218F7E972D4E}"/>
              </a:ext>
            </a:extLst>
          </p:cNvPr>
          <p:cNvSpPr>
            <a:spLocks noGrp="1"/>
          </p:cNvSpPr>
          <p:nvPr>
            <p:ph type="dt" sz="half" idx="10"/>
          </p:nvPr>
        </p:nvSpPr>
        <p:spPr/>
        <p:txBody>
          <a:bodyPr/>
          <a:lstStyle/>
          <a:p>
            <a:fld id="{71C5BBF5-A3FC-F84E-AE17-7DA2D87998E9}" type="datetimeFigureOut">
              <a:rPr lang="en-US" smtClean="0"/>
              <a:t>4/4/26</a:t>
            </a:fld>
            <a:endParaRPr lang="en-US" dirty="0"/>
          </a:p>
        </p:txBody>
      </p:sp>
      <p:sp>
        <p:nvSpPr>
          <p:cNvPr id="5" name="Footer Placeholder 4">
            <a:extLst>
              <a:ext uri="{FF2B5EF4-FFF2-40B4-BE49-F238E27FC236}">
                <a16:creationId xmlns:a16="http://schemas.microsoft.com/office/drawing/2014/main" id="{0C461DAD-DAEE-9642-A5D9-FB6D292FC02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89812BC-4C90-4A42-8EF6-CFDEC7FF8B4B}"/>
              </a:ext>
            </a:extLst>
          </p:cNvPr>
          <p:cNvSpPr>
            <a:spLocks noGrp="1"/>
          </p:cNvSpPr>
          <p:nvPr>
            <p:ph type="sldNum" sz="quarter" idx="12"/>
          </p:nvPr>
        </p:nvSpPr>
        <p:spPr/>
        <p:txBody>
          <a:bodyPr/>
          <a:lstStyle/>
          <a:p>
            <a:fld id="{499427BD-F1CC-5447-89F5-FC5BC42CDBEE}" type="slidenum">
              <a:rPr lang="en-US" smtClean="0"/>
              <a:t>‹#›</a:t>
            </a:fld>
            <a:endParaRPr lang="en-US" dirty="0"/>
          </a:p>
        </p:txBody>
      </p:sp>
    </p:spTree>
    <p:extLst>
      <p:ext uri="{BB962C8B-B14F-4D97-AF65-F5344CB8AC3E}">
        <p14:creationId xmlns:p14="http://schemas.microsoft.com/office/powerpoint/2010/main" val="714355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C7402E-7022-5E49-9A18-5912A031750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5FA67D4-843A-CB49-BB34-D2631BA710C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8028B0A-7BF7-4343-94CA-E0C9F9DC7898}"/>
              </a:ext>
            </a:extLst>
          </p:cNvPr>
          <p:cNvSpPr>
            <a:spLocks noGrp="1"/>
          </p:cNvSpPr>
          <p:nvPr>
            <p:ph type="dt" sz="half" idx="10"/>
          </p:nvPr>
        </p:nvSpPr>
        <p:spPr/>
        <p:txBody>
          <a:bodyPr/>
          <a:lstStyle/>
          <a:p>
            <a:fld id="{71C5BBF5-A3FC-F84E-AE17-7DA2D87998E9}" type="datetimeFigureOut">
              <a:rPr lang="en-US" smtClean="0"/>
              <a:t>4/4/26</a:t>
            </a:fld>
            <a:endParaRPr lang="en-US" dirty="0"/>
          </a:p>
        </p:txBody>
      </p:sp>
      <p:sp>
        <p:nvSpPr>
          <p:cNvPr id="5" name="Footer Placeholder 4">
            <a:extLst>
              <a:ext uri="{FF2B5EF4-FFF2-40B4-BE49-F238E27FC236}">
                <a16:creationId xmlns:a16="http://schemas.microsoft.com/office/drawing/2014/main" id="{238551CD-7D8D-CB45-B25A-1BB3E7D7BCD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A69D3F8-47F0-A64C-8DE9-7EB5B9EA3E86}"/>
              </a:ext>
            </a:extLst>
          </p:cNvPr>
          <p:cNvSpPr>
            <a:spLocks noGrp="1"/>
          </p:cNvSpPr>
          <p:nvPr>
            <p:ph type="sldNum" sz="quarter" idx="12"/>
          </p:nvPr>
        </p:nvSpPr>
        <p:spPr/>
        <p:txBody>
          <a:bodyPr/>
          <a:lstStyle/>
          <a:p>
            <a:fld id="{499427BD-F1CC-5447-89F5-FC5BC42CDBEE}" type="slidenum">
              <a:rPr lang="en-US" smtClean="0"/>
              <a:t>‹#›</a:t>
            </a:fld>
            <a:endParaRPr lang="en-US" dirty="0"/>
          </a:p>
        </p:txBody>
      </p:sp>
    </p:spTree>
    <p:extLst>
      <p:ext uri="{BB962C8B-B14F-4D97-AF65-F5344CB8AC3E}">
        <p14:creationId xmlns:p14="http://schemas.microsoft.com/office/powerpoint/2010/main" val="8442096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889000" y="1149350"/>
            <a:ext cx="10414000" cy="2324100"/>
          </a:xfrm>
          <a:prstGeom prst="rect">
            <a:avLst/>
          </a:prstGeom>
        </p:spPr>
        <p:txBody>
          <a:bodyPr anchor="b"/>
          <a:lstStyle/>
          <a:p>
            <a:r>
              <a:t>Title Text</a:t>
            </a:r>
          </a:p>
        </p:txBody>
      </p:sp>
      <p:sp>
        <p:nvSpPr>
          <p:cNvPr id="12" name="Body Level One…"/>
          <p:cNvSpPr txBox="1">
            <a:spLocks noGrp="1"/>
          </p:cNvSpPr>
          <p:nvPr>
            <p:ph type="body" sz="quarter" idx="1"/>
          </p:nvPr>
        </p:nvSpPr>
        <p:spPr>
          <a:xfrm>
            <a:off x="889000" y="3536950"/>
            <a:ext cx="10414000" cy="793750"/>
          </a:xfrm>
          <a:prstGeom prst="rect">
            <a:avLst/>
          </a:prstGeom>
        </p:spPr>
        <p:txBody>
          <a:bodyPr anchor="t"/>
          <a:lstStyle>
            <a:lvl1pPr marL="0" indent="0" algn="ctr">
              <a:spcBef>
                <a:spcPts val="0"/>
              </a:spcBef>
              <a:buClrTx/>
              <a:buSzTx/>
              <a:buNone/>
              <a:defRPr sz="2700" b="0" i="0"/>
            </a:lvl1pPr>
            <a:lvl2pPr marL="0" indent="114300" algn="ctr">
              <a:spcBef>
                <a:spcPts val="0"/>
              </a:spcBef>
              <a:buClrTx/>
              <a:buSzTx/>
              <a:buNone/>
              <a:defRPr sz="2700" b="0" i="0"/>
            </a:lvl2pPr>
            <a:lvl3pPr marL="0" indent="228600" algn="ctr">
              <a:spcBef>
                <a:spcPts val="0"/>
              </a:spcBef>
              <a:buClrTx/>
              <a:buSzTx/>
              <a:buNone/>
              <a:defRPr sz="2700" b="0" i="0"/>
            </a:lvl3pPr>
            <a:lvl4pPr marL="0" indent="342900" algn="ctr">
              <a:spcBef>
                <a:spcPts val="0"/>
              </a:spcBef>
              <a:buClrTx/>
              <a:buSzTx/>
              <a:buNone/>
              <a:defRPr sz="2700" b="0" i="0"/>
            </a:lvl4pPr>
            <a:lvl5pPr marL="0" indent="457200" algn="ctr">
              <a:spcBef>
                <a:spcPts val="0"/>
              </a:spcBef>
              <a:buClrTx/>
              <a:buSzTx/>
              <a:buNone/>
              <a:defRPr sz="2700" b="0" i="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04104245"/>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460500" y="165100"/>
            <a:ext cx="9271000" cy="4603751"/>
          </a:xfrm>
          <a:prstGeom prst="rect">
            <a:avLst/>
          </a:prstGeom>
        </p:spPr>
        <p:txBody>
          <a:bodyPr lIns="91439" tIns="45719" rIns="91439" bIns="45719" anchor="t">
            <a:noAutofit/>
          </a:bodyPr>
          <a:lstStyle>
            <a:lvl1pPr>
              <a:defRPr b="0" i="0"/>
            </a:lvl1pPr>
          </a:lstStyle>
          <a:p>
            <a:endParaRPr/>
          </a:p>
        </p:txBody>
      </p:sp>
      <p:sp>
        <p:nvSpPr>
          <p:cNvPr id="21" name="Title Text"/>
          <p:cNvSpPr txBox="1">
            <a:spLocks noGrp="1"/>
          </p:cNvSpPr>
          <p:nvPr>
            <p:ph type="title"/>
          </p:nvPr>
        </p:nvSpPr>
        <p:spPr>
          <a:xfrm>
            <a:off x="317500" y="4756150"/>
            <a:ext cx="11557000" cy="1003300"/>
          </a:xfrm>
          <a:prstGeom prst="rect">
            <a:avLst/>
          </a:prstGeom>
        </p:spPr>
        <p:txBody>
          <a:bodyPr/>
          <a:lstStyle/>
          <a:p>
            <a:r>
              <a:t>Title Text</a:t>
            </a:r>
          </a:p>
        </p:txBody>
      </p:sp>
      <p:sp>
        <p:nvSpPr>
          <p:cNvPr id="22" name="Body Level One…"/>
          <p:cNvSpPr txBox="1">
            <a:spLocks noGrp="1"/>
          </p:cNvSpPr>
          <p:nvPr>
            <p:ph type="body" sz="quarter" idx="1"/>
          </p:nvPr>
        </p:nvSpPr>
        <p:spPr>
          <a:xfrm>
            <a:off x="317500" y="5721350"/>
            <a:ext cx="11557000" cy="793750"/>
          </a:xfrm>
          <a:prstGeom prst="rect">
            <a:avLst/>
          </a:prstGeom>
        </p:spPr>
        <p:txBody>
          <a:bodyPr anchor="t"/>
          <a:lstStyle>
            <a:lvl1pPr marL="0" indent="0" algn="ctr">
              <a:spcBef>
                <a:spcPts val="0"/>
              </a:spcBef>
              <a:buClrTx/>
              <a:buSzTx/>
              <a:buNone/>
              <a:defRPr sz="2700" b="0" i="0"/>
            </a:lvl1pPr>
            <a:lvl2pPr marL="0" indent="114300" algn="ctr">
              <a:spcBef>
                <a:spcPts val="0"/>
              </a:spcBef>
              <a:buClrTx/>
              <a:buSzTx/>
              <a:buNone/>
              <a:defRPr sz="2700" b="0" i="0"/>
            </a:lvl2pPr>
            <a:lvl3pPr marL="0" indent="228600" algn="ctr">
              <a:spcBef>
                <a:spcPts val="0"/>
              </a:spcBef>
              <a:buClrTx/>
              <a:buSzTx/>
              <a:buNone/>
              <a:defRPr sz="2700" b="0" i="0"/>
            </a:lvl3pPr>
            <a:lvl4pPr marL="0" indent="342900" algn="ctr">
              <a:spcBef>
                <a:spcPts val="0"/>
              </a:spcBef>
              <a:buClrTx/>
              <a:buSzTx/>
              <a:buNone/>
              <a:defRPr sz="2700" b="0" i="0"/>
            </a:lvl4pPr>
            <a:lvl5pPr marL="0" indent="457200" algn="ctr">
              <a:spcBef>
                <a:spcPts val="0"/>
              </a:spcBef>
              <a:buClrTx/>
              <a:buSzTx/>
              <a:buNone/>
              <a:defRPr sz="2700" b="0" i="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50350399"/>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889000" y="2266950"/>
            <a:ext cx="10414000" cy="23241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23055315"/>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4008438" y="-31750"/>
            <a:ext cx="9915525" cy="6610351"/>
          </a:xfrm>
          <a:prstGeom prst="rect">
            <a:avLst/>
          </a:prstGeom>
        </p:spPr>
        <p:txBody>
          <a:bodyPr lIns="91439" tIns="45719" rIns="91439" bIns="45719" anchor="t">
            <a:noAutofit/>
          </a:bodyPr>
          <a:lstStyle>
            <a:lvl1pPr>
              <a:defRPr b="0" i="0"/>
            </a:lvl1pPr>
          </a:lstStyle>
          <a:p>
            <a:endParaRPr/>
          </a:p>
        </p:txBody>
      </p:sp>
      <p:sp>
        <p:nvSpPr>
          <p:cNvPr id="39" name="Title Text"/>
          <p:cNvSpPr txBox="1">
            <a:spLocks noGrp="1"/>
          </p:cNvSpPr>
          <p:nvPr>
            <p:ph type="title"/>
          </p:nvPr>
        </p:nvSpPr>
        <p:spPr>
          <a:xfrm>
            <a:off x="825500" y="476250"/>
            <a:ext cx="5111750" cy="2774950"/>
          </a:xfrm>
          <a:prstGeom prst="rect">
            <a:avLst/>
          </a:prstGeom>
        </p:spPr>
        <p:txBody>
          <a:bodyPr anchor="b"/>
          <a:lstStyle>
            <a:lvl1pPr>
              <a:defRPr sz="4200"/>
            </a:lvl1pPr>
          </a:lstStyle>
          <a:p>
            <a:r>
              <a:t>Title Text</a:t>
            </a:r>
          </a:p>
        </p:txBody>
      </p:sp>
      <p:sp>
        <p:nvSpPr>
          <p:cNvPr id="40" name="Body Level One…"/>
          <p:cNvSpPr txBox="1">
            <a:spLocks noGrp="1"/>
          </p:cNvSpPr>
          <p:nvPr>
            <p:ph type="body" sz="quarter" idx="1"/>
          </p:nvPr>
        </p:nvSpPr>
        <p:spPr>
          <a:xfrm>
            <a:off x="825500" y="3263900"/>
            <a:ext cx="5111750" cy="2863850"/>
          </a:xfrm>
          <a:prstGeom prst="rect">
            <a:avLst/>
          </a:prstGeom>
        </p:spPr>
        <p:txBody>
          <a:bodyPr anchor="t"/>
          <a:lstStyle>
            <a:lvl1pPr marL="0" indent="0" algn="ctr">
              <a:spcBef>
                <a:spcPts val="0"/>
              </a:spcBef>
              <a:buClrTx/>
              <a:buSzTx/>
              <a:buNone/>
              <a:defRPr sz="2700" b="0" i="0"/>
            </a:lvl1pPr>
            <a:lvl2pPr marL="0" indent="114300" algn="ctr">
              <a:spcBef>
                <a:spcPts val="0"/>
              </a:spcBef>
              <a:buClrTx/>
              <a:buSzTx/>
              <a:buNone/>
              <a:defRPr sz="2700" b="0" i="0"/>
            </a:lvl2pPr>
            <a:lvl3pPr marL="0" indent="228600" algn="ctr">
              <a:spcBef>
                <a:spcPts val="0"/>
              </a:spcBef>
              <a:buClrTx/>
              <a:buSzTx/>
              <a:buNone/>
              <a:defRPr sz="2700" b="0" i="0"/>
            </a:lvl3pPr>
            <a:lvl4pPr marL="0" indent="342900" algn="ctr">
              <a:spcBef>
                <a:spcPts val="0"/>
              </a:spcBef>
              <a:buClrTx/>
              <a:buSzTx/>
              <a:buNone/>
              <a:defRPr sz="2700" b="0" i="0"/>
            </a:lvl4pPr>
            <a:lvl5pPr marL="0" indent="457200" algn="ctr">
              <a:spcBef>
                <a:spcPts val="0"/>
              </a:spcBef>
              <a:buClrTx/>
              <a:buSzTx/>
              <a:buNone/>
              <a:defRPr sz="2700" b="0" i="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94601419"/>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27203588"/>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buClrTx/>
              <a:defRPr b="0" i="0"/>
            </a:lvl1pPr>
            <a:lvl2pPr>
              <a:buClrTx/>
              <a:defRPr b="0" i="0"/>
            </a:lvl2pPr>
            <a:lvl3pPr>
              <a:buClrTx/>
              <a:defRPr b="0" i="0"/>
            </a:lvl3pPr>
            <a:lvl4pPr>
              <a:buClrTx/>
              <a:defRPr b="0" i="0"/>
            </a:lvl4pPr>
            <a:lvl5pPr>
              <a:buClrTx/>
              <a:defRPr b="0" i="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04254545"/>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idx="13"/>
          </p:nvPr>
        </p:nvSpPr>
        <p:spPr>
          <a:xfrm>
            <a:off x="4986338" y="1062566"/>
            <a:ext cx="8201025" cy="5467351"/>
          </a:xfrm>
          <a:prstGeom prst="rect">
            <a:avLst/>
          </a:prstGeom>
        </p:spPr>
        <p:txBody>
          <a:bodyPr lIns="91439" tIns="45719" rIns="91439" bIns="45719" anchor="t">
            <a:noAutofit/>
          </a:bodyPr>
          <a:lstStyle>
            <a:lvl1pPr>
              <a:defRPr b="0" i="0"/>
            </a:lvl1p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844550" y="1574800"/>
            <a:ext cx="5111750" cy="4648200"/>
          </a:xfrm>
          <a:prstGeom prst="rect">
            <a:avLst/>
          </a:prstGeom>
        </p:spPr>
        <p:txBody>
          <a:bodyPr/>
          <a:lstStyle>
            <a:lvl1pPr marL="279400" indent="-279400">
              <a:spcBef>
                <a:spcPts val="2250"/>
              </a:spcBef>
              <a:buClrTx/>
              <a:defRPr sz="1900" b="0" i="0"/>
            </a:lvl1pPr>
            <a:lvl2pPr marL="558800" indent="-279400">
              <a:spcBef>
                <a:spcPts val="2250"/>
              </a:spcBef>
              <a:buClrTx/>
              <a:defRPr sz="1900" b="0" i="0"/>
            </a:lvl2pPr>
            <a:lvl3pPr marL="838200" indent="-279400">
              <a:spcBef>
                <a:spcPts val="2250"/>
              </a:spcBef>
              <a:buClrTx/>
              <a:defRPr sz="1900" b="0" i="0"/>
            </a:lvl3pPr>
            <a:lvl4pPr marL="1117600" indent="-279400">
              <a:spcBef>
                <a:spcPts val="2250"/>
              </a:spcBef>
              <a:buClrTx/>
              <a:defRPr sz="1900" b="0" i="0"/>
            </a:lvl4pPr>
            <a:lvl5pPr marL="1397000" indent="-279400">
              <a:spcBef>
                <a:spcPts val="2250"/>
              </a:spcBef>
              <a:buClrTx/>
              <a:defRPr sz="1900" b="0" i="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8062039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4325A2-6B2B-0B4C-8660-DBD49EA8BC05}"/>
              </a:ext>
            </a:extLst>
          </p:cNvPr>
          <p:cNvSpPr>
            <a:spLocks noGrp="1"/>
          </p:cNvSpPr>
          <p:nvPr>
            <p:ph type="dt" sz="half" idx="10"/>
          </p:nvPr>
        </p:nvSpPr>
        <p:spPr/>
        <p:txBody>
          <a:bodyPr/>
          <a:lstStyle>
            <a:lvl1pPr>
              <a:defRPr/>
            </a:lvl1pPr>
          </a:lstStyle>
          <a:p>
            <a:pPr>
              <a:defRPr/>
            </a:pPr>
            <a:fld id="{EC084800-A6BA-FB43-BEE6-FEBA70A722C5}" type="datetimeFigureOut">
              <a:rPr lang="en-SG"/>
              <a:pPr>
                <a:defRPr/>
              </a:pPr>
              <a:t>4/4/26</a:t>
            </a:fld>
            <a:endParaRPr lang="en-SG"/>
          </a:p>
        </p:txBody>
      </p:sp>
      <p:sp>
        <p:nvSpPr>
          <p:cNvPr id="5" name="Footer Placeholder 4">
            <a:extLst>
              <a:ext uri="{FF2B5EF4-FFF2-40B4-BE49-F238E27FC236}">
                <a16:creationId xmlns:a16="http://schemas.microsoft.com/office/drawing/2014/main" id="{646CC607-17FC-1D47-9370-F9C69FCE46CD}"/>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AD060F60-248D-D444-8C07-B434364303B1}"/>
              </a:ext>
            </a:extLst>
          </p:cNvPr>
          <p:cNvSpPr>
            <a:spLocks noGrp="1"/>
          </p:cNvSpPr>
          <p:nvPr>
            <p:ph type="sldNum" sz="quarter" idx="12"/>
          </p:nvPr>
        </p:nvSpPr>
        <p:spPr/>
        <p:txBody>
          <a:bodyPr/>
          <a:lstStyle>
            <a:lvl1pPr>
              <a:defRPr/>
            </a:lvl1pPr>
          </a:lstStyle>
          <a:p>
            <a:pPr>
              <a:defRPr/>
            </a:pPr>
            <a:fld id="{EFEC45D4-01CC-094D-9728-D05E1081C7BA}" type="slidenum">
              <a:rPr lang="en-SG" altLang="en-US"/>
              <a:pPr>
                <a:defRPr/>
              </a:pPr>
              <a:t>‹#›</a:t>
            </a:fld>
            <a:endParaRPr lang="en-SG" altLang="en-US"/>
          </a:p>
        </p:txBody>
      </p:sp>
    </p:spTree>
    <p:extLst>
      <p:ext uri="{BB962C8B-B14F-4D97-AF65-F5344CB8AC3E}">
        <p14:creationId xmlns:p14="http://schemas.microsoft.com/office/powerpoint/2010/main" val="23055146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844550" y="889000"/>
            <a:ext cx="10502900" cy="5080000"/>
          </a:xfrm>
          <a:prstGeom prst="rect">
            <a:avLst/>
          </a:prstGeom>
        </p:spPr>
        <p:txBody>
          <a:bodyPr/>
          <a:lstStyle>
            <a:lvl1pPr>
              <a:buClrTx/>
              <a:defRPr b="0" i="0"/>
            </a:lvl1pPr>
            <a:lvl2pPr>
              <a:buClrTx/>
              <a:defRPr b="0" i="0"/>
            </a:lvl2pPr>
            <a:lvl3pPr>
              <a:buClrTx/>
              <a:defRPr b="0" i="0"/>
            </a:lvl3pPr>
            <a:lvl4pPr>
              <a:buClrTx/>
              <a:defRPr b="0" i="0"/>
            </a:lvl4pPr>
            <a:lvl5pPr>
              <a:buClrTx/>
              <a:defRPr b="0" i="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70851554"/>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7645400" y="3435350"/>
            <a:ext cx="4171950" cy="2781300"/>
          </a:xfrm>
          <a:prstGeom prst="rect">
            <a:avLst/>
          </a:prstGeom>
        </p:spPr>
        <p:txBody>
          <a:bodyPr lIns="91439" tIns="45719" rIns="91439" bIns="45719" anchor="t">
            <a:noAutofit/>
          </a:bodyPr>
          <a:lstStyle>
            <a:lvl1pPr>
              <a:defRPr b="0" i="0"/>
            </a:lvl1pPr>
          </a:lstStyle>
          <a:p>
            <a:endParaRPr/>
          </a:p>
        </p:txBody>
      </p:sp>
      <p:sp>
        <p:nvSpPr>
          <p:cNvPr id="84" name="Image"/>
          <p:cNvSpPr>
            <a:spLocks noGrp="1"/>
          </p:cNvSpPr>
          <p:nvPr>
            <p:ph type="pic" sz="quarter" idx="14"/>
          </p:nvPr>
        </p:nvSpPr>
        <p:spPr>
          <a:xfrm>
            <a:off x="7658100" y="476250"/>
            <a:ext cx="4152900" cy="2768600"/>
          </a:xfrm>
          <a:prstGeom prst="rect">
            <a:avLst/>
          </a:prstGeom>
        </p:spPr>
        <p:txBody>
          <a:bodyPr lIns="91439" tIns="45719" rIns="91439" bIns="45719" anchor="t">
            <a:noAutofit/>
          </a:bodyPr>
          <a:lstStyle>
            <a:lvl1pPr>
              <a:defRPr b="0" i="0"/>
            </a:lvl1pPr>
          </a:lstStyle>
          <a:p>
            <a:endParaRPr/>
          </a:p>
        </p:txBody>
      </p:sp>
      <p:sp>
        <p:nvSpPr>
          <p:cNvPr id="85" name="Image"/>
          <p:cNvSpPr>
            <a:spLocks noGrp="1"/>
          </p:cNvSpPr>
          <p:nvPr>
            <p:ph type="pic" idx="15"/>
          </p:nvPr>
        </p:nvSpPr>
        <p:spPr>
          <a:xfrm>
            <a:off x="-869950" y="-129116"/>
            <a:ext cx="10033000" cy="6688666"/>
          </a:xfrm>
          <a:prstGeom prst="rect">
            <a:avLst/>
          </a:prstGeom>
        </p:spPr>
        <p:txBody>
          <a:bodyPr lIns="91439" tIns="45719" rIns="91439" bIns="45719" anchor="t">
            <a:noAutofit/>
          </a:bodyPr>
          <a:lstStyle>
            <a:lvl1pPr>
              <a:defRPr b="0" i="0"/>
            </a:lvl1p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94248626"/>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193800" y="4476750"/>
            <a:ext cx="9810750" cy="348813"/>
          </a:xfrm>
          <a:prstGeom prst="rect">
            <a:avLst/>
          </a:prstGeom>
        </p:spPr>
        <p:txBody>
          <a:bodyPr anchor="t">
            <a:spAutoFit/>
          </a:bodyPr>
          <a:lstStyle>
            <a:lvl1pPr marL="0" indent="0" algn="ctr">
              <a:spcBef>
                <a:spcPts val="0"/>
              </a:spcBef>
              <a:buClrTx/>
              <a:buSzTx/>
              <a:buNone/>
              <a:defRPr sz="1600" b="0" i="0"/>
            </a:lvl1pPr>
          </a:lstStyle>
          <a:p>
            <a:r>
              <a:t>–Johnny Appleseed</a:t>
            </a:r>
          </a:p>
        </p:txBody>
      </p:sp>
      <p:sp>
        <p:nvSpPr>
          <p:cNvPr id="94" name="“Type a quote here.”"/>
          <p:cNvSpPr txBox="1">
            <a:spLocks noGrp="1"/>
          </p:cNvSpPr>
          <p:nvPr>
            <p:ph type="body" sz="quarter" idx="14"/>
          </p:nvPr>
        </p:nvSpPr>
        <p:spPr>
          <a:xfrm>
            <a:off x="1193800" y="3008888"/>
            <a:ext cx="9810750" cy="471924"/>
          </a:xfrm>
          <a:prstGeom prst="rect">
            <a:avLst/>
          </a:prstGeom>
        </p:spPr>
        <p:txBody>
          <a:bodyPr>
            <a:spAutoFit/>
          </a:bodyPr>
          <a:lstStyle>
            <a:lvl1pPr marL="0" indent="0" algn="ctr">
              <a:spcBef>
                <a:spcPts val="0"/>
              </a:spcBef>
              <a:buClrTx/>
              <a:buSzTx/>
              <a:buNone/>
              <a:defRPr>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67883854"/>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645790"/>
            <a:ext cx="14630400" cy="9753601"/>
          </a:xfrm>
          <a:prstGeom prst="rect">
            <a:avLst/>
          </a:prstGeom>
        </p:spPr>
        <p:txBody>
          <a:bodyPr lIns="91439" tIns="45719" rIns="91439" bIns="45719" anchor="t">
            <a:noAutofit/>
          </a:bodyPr>
          <a:lstStyle>
            <a:lvl1pPr>
              <a:defRPr b="0" i="0"/>
            </a:lvl1p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32225152"/>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56076577"/>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1_Title &amp; Subtitle">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2416969" y="1151930"/>
            <a:ext cx="7358063" cy="2321719"/>
          </a:xfrm>
          <a:prstGeom prst="rect">
            <a:avLst/>
          </a:prstGeom>
        </p:spPr>
        <p:txBody>
          <a:bodyPr lIns="71437" tIns="71437" rIns="71437" bIns="71437" anchor="b"/>
          <a:lstStyle>
            <a:lvl1pPr defTabSz="410766">
              <a:defRPr>
                <a:latin typeface="Helvetica Light"/>
                <a:ea typeface="Helvetica Light"/>
                <a:cs typeface="Helvetica Light"/>
                <a:sym typeface="Helvetica Light"/>
              </a:defRPr>
            </a:lvl1pPr>
          </a:lstStyle>
          <a:p>
            <a:r>
              <a:t>Title Text</a:t>
            </a:r>
          </a:p>
        </p:txBody>
      </p:sp>
      <p:sp>
        <p:nvSpPr>
          <p:cNvPr id="118" name="Body Level One…"/>
          <p:cNvSpPr txBox="1">
            <a:spLocks noGrp="1"/>
          </p:cNvSpPr>
          <p:nvPr>
            <p:ph type="body" sz="quarter" idx="1"/>
          </p:nvPr>
        </p:nvSpPr>
        <p:spPr>
          <a:xfrm>
            <a:off x="2416969" y="3536156"/>
            <a:ext cx="7358063" cy="794743"/>
          </a:xfrm>
          <a:prstGeom prst="rect">
            <a:avLst/>
          </a:prstGeom>
        </p:spPr>
        <p:txBody>
          <a:bodyPr lIns="71437" tIns="71437" rIns="71437" bIns="71437" anchor="t"/>
          <a:lstStyle>
            <a:lvl1pPr marL="0" indent="0" algn="ctr" defTabSz="410766">
              <a:spcBef>
                <a:spcPts val="0"/>
              </a:spcBef>
              <a:buClrTx/>
              <a:buSzTx/>
              <a:buNone/>
              <a:defRPr sz="2200">
                <a:latin typeface="Helvetica Light"/>
                <a:ea typeface="Helvetica Light"/>
                <a:cs typeface="Helvetica Light"/>
                <a:sym typeface="Helvetica Light"/>
              </a:defRPr>
            </a:lvl1pPr>
            <a:lvl2pPr marL="0" indent="114300" algn="ctr" defTabSz="410766">
              <a:spcBef>
                <a:spcPts val="0"/>
              </a:spcBef>
              <a:buClrTx/>
              <a:buSzTx/>
              <a:buNone/>
              <a:defRPr sz="2200">
                <a:latin typeface="Helvetica Light"/>
                <a:ea typeface="Helvetica Light"/>
                <a:cs typeface="Helvetica Light"/>
                <a:sym typeface="Helvetica Light"/>
              </a:defRPr>
            </a:lvl2pPr>
            <a:lvl3pPr marL="0" indent="228600" algn="ctr" defTabSz="410766">
              <a:spcBef>
                <a:spcPts val="0"/>
              </a:spcBef>
              <a:buClrTx/>
              <a:buSzTx/>
              <a:buNone/>
              <a:defRPr sz="2200">
                <a:latin typeface="Helvetica Light"/>
                <a:ea typeface="Helvetica Light"/>
                <a:cs typeface="Helvetica Light"/>
                <a:sym typeface="Helvetica Light"/>
              </a:defRPr>
            </a:lvl3pPr>
            <a:lvl4pPr marL="0" indent="342900" algn="ctr" defTabSz="410766">
              <a:spcBef>
                <a:spcPts val="0"/>
              </a:spcBef>
              <a:buClrTx/>
              <a:buSzTx/>
              <a:buNone/>
              <a:defRPr sz="2200">
                <a:latin typeface="Helvetica Light"/>
                <a:ea typeface="Helvetica Light"/>
                <a:cs typeface="Helvetica Light"/>
                <a:sym typeface="Helvetica Light"/>
              </a:defRPr>
            </a:lvl4pPr>
            <a:lvl5pPr marL="0" indent="457200" algn="ctr" defTabSz="410766">
              <a:spcBef>
                <a:spcPts val="0"/>
              </a:spcBef>
              <a:buClrTx/>
              <a:buSzTx/>
              <a:buNone/>
              <a:defRPr sz="2200">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xfrm>
            <a:off x="5967907" y="6509742"/>
            <a:ext cx="347851" cy="328935"/>
          </a:xfrm>
          <a:prstGeom prst="rect">
            <a:avLst/>
          </a:prstGeom>
        </p:spPr>
        <p:txBody>
          <a:bodyPr lIns="71437" tIns="71437" rIns="71437" bIns="71437"/>
          <a:lstStyle>
            <a:lvl1pPr defTabSz="410766">
              <a:defRPr>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1166014440"/>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2209800" y="2130425"/>
            <a:ext cx="7772401" cy="1470025"/>
          </a:xfrm>
          <a:prstGeom prst="rect">
            <a:avLst/>
          </a:prstGeom>
        </p:spPr>
        <p:txBody>
          <a:bodyPr lIns="91437" tIns="91437" rIns="91437" bIns="91437"/>
          <a:lstStyle>
            <a:lvl1pPr defTabSz="457200">
              <a:defRPr sz="4000" b="0" i="0">
                <a:solidFill>
                  <a:srgbClr val="000000"/>
                </a:solidFill>
                <a:latin typeface="Microsoft YaHei" panose="020B0503020204020204" pitchFamily="34" charset="-122"/>
                <a:ea typeface="Microsoft YaHei" panose="020B0503020204020204" pitchFamily="34" charset="-122"/>
                <a:cs typeface="Calibri"/>
                <a:sym typeface="Calibri"/>
              </a:defRPr>
            </a:lvl1pPr>
          </a:lstStyle>
          <a:p>
            <a:r>
              <a:t>Title Text</a:t>
            </a:r>
          </a:p>
        </p:txBody>
      </p:sp>
      <p:sp>
        <p:nvSpPr>
          <p:cNvPr id="127" name="Body Level One…"/>
          <p:cNvSpPr txBox="1">
            <a:spLocks noGrp="1"/>
          </p:cNvSpPr>
          <p:nvPr>
            <p:ph type="body" sz="quarter" idx="1"/>
          </p:nvPr>
        </p:nvSpPr>
        <p:spPr>
          <a:xfrm>
            <a:off x="2895600" y="3886200"/>
            <a:ext cx="6400801" cy="1752601"/>
          </a:xfrm>
          <a:prstGeom prst="rect">
            <a:avLst/>
          </a:prstGeom>
        </p:spPr>
        <p:txBody>
          <a:bodyPr lIns="91437" tIns="91437" rIns="91437" bIns="91437" anchor="t"/>
          <a:lstStyle>
            <a:lvl1pPr marL="0" indent="0" algn="ctr" defTabSz="457200">
              <a:spcBef>
                <a:spcPts val="750"/>
              </a:spcBef>
              <a:buClrTx/>
              <a:buSzTx/>
              <a:buNone/>
              <a:defRPr sz="2900" b="0" i="0">
                <a:solidFill>
                  <a:srgbClr val="888888"/>
                </a:solidFill>
                <a:latin typeface="Microsoft YaHei" panose="020B0503020204020204" pitchFamily="34" charset="-122"/>
                <a:ea typeface="Microsoft YaHei" panose="020B0503020204020204" pitchFamily="34" charset="-122"/>
                <a:cs typeface="Calibri"/>
                <a:sym typeface="Calibri"/>
              </a:defRPr>
            </a:lvl1pPr>
            <a:lvl2pPr marL="0" indent="228600" algn="ctr" defTabSz="457200">
              <a:spcBef>
                <a:spcPts val="750"/>
              </a:spcBef>
              <a:buClrTx/>
              <a:buSzTx/>
              <a:buNone/>
              <a:defRPr sz="2900" b="0" i="0">
                <a:solidFill>
                  <a:srgbClr val="888888"/>
                </a:solidFill>
                <a:latin typeface="Microsoft YaHei" panose="020B0503020204020204" pitchFamily="34" charset="-122"/>
                <a:ea typeface="Microsoft YaHei" panose="020B0503020204020204" pitchFamily="34" charset="-122"/>
                <a:cs typeface="Calibri"/>
                <a:sym typeface="Calibri"/>
              </a:defRPr>
            </a:lvl2pPr>
            <a:lvl3pPr marL="0" indent="457200" algn="ctr" defTabSz="457200">
              <a:spcBef>
                <a:spcPts val="750"/>
              </a:spcBef>
              <a:buClrTx/>
              <a:buSzTx/>
              <a:buNone/>
              <a:defRPr sz="2900" b="0" i="0">
                <a:solidFill>
                  <a:srgbClr val="888888"/>
                </a:solidFill>
                <a:latin typeface="Microsoft YaHei" panose="020B0503020204020204" pitchFamily="34" charset="-122"/>
                <a:ea typeface="Microsoft YaHei" panose="020B0503020204020204" pitchFamily="34" charset="-122"/>
                <a:cs typeface="Calibri"/>
                <a:sym typeface="Calibri"/>
              </a:defRPr>
            </a:lvl3pPr>
            <a:lvl4pPr marL="0" indent="685800" algn="ctr" defTabSz="457200">
              <a:spcBef>
                <a:spcPts val="750"/>
              </a:spcBef>
              <a:buClrTx/>
              <a:buSzTx/>
              <a:buNone/>
              <a:defRPr sz="2900" b="0" i="0">
                <a:solidFill>
                  <a:srgbClr val="888888"/>
                </a:solidFill>
                <a:latin typeface="Microsoft YaHei" panose="020B0503020204020204" pitchFamily="34" charset="-122"/>
                <a:ea typeface="Microsoft YaHei" panose="020B0503020204020204" pitchFamily="34" charset="-122"/>
                <a:cs typeface="Calibri"/>
                <a:sym typeface="Calibri"/>
              </a:defRPr>
            </a:lvl4pPr>
            <a:lvl5pPr marL="0" indent="914400" algn="ctr" defTabSz="457200">
              <a:spcBef>
                <a:spcPts val="750"/>
              </a:spcBef>
              <a:buClrTx/>
              <a:buSzTx/>
              <a:buNone/>
              <a:defRPr sz="2900" b="0" i="0">
                <a:solidFill>
                  <a:srgbClr val="888888"/>
                </a:solidFill>
                <a:latin typeface="Microsoft YaHei" panose="020B0503020204020204" pitchFamily="34" charset="-122"/>
                <a:ea typeface="Microsoft YaHei" panose="020B0503020204020204" pitchFamily="34" charset="-122"/>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xfrm>
            <a:off x="9872251" y="6377334"/>
            <a:ext cx="338549" cy="323159"/>
          </a:xfrm>
          <a:prstGeom prst="rect">
            <a:avLst/>
          </a:prstGeom>
        </p:spPr>
        <p:txBody>
          <a:bodyPr lIns="91437" tIns="91437" rIns="91437" bIns="91437" anchor="ctr"/>
          <a:lstStyle>
            <a:lvl1pPr algn="r" defTabSz="457200">
              <a:defRPr sz="900" b="0" i="0">
                <a:solidFill>
                  <a:srgbClr val="888888"/>
                </a:solidFill>
                <a:latin typeface="Microsoft YaHei" panose="020B0503020204020204" pitchFamily="34" charset="-122"/>
                <a:ea typeface="Microsoft YaHei" panose="020B0503020204020204" pitchFamily="34" charset="-122"/>
                <a:cs typeface="Calibri"/>
                <a:sym typeface="Calibri"/>
              </a:defRPr>
            </a:lvl1pPr>
          </a:lstStyle>
          <a:p>
            <a:fld id="{86CB4B4D-7CA3-9044-876B-883B54F8677D}" type="slidenum">
              <a:rPr lang="en-SG"/>
              <a:pPr/>
              <a:t>‹#›</a:t>
            </a:fld>
            <a:endParaRPr lang="en-SG"/>
          </a:p>
        </p:txBody>
      </p:sp>
    </p:spTree>
    <p:extLst>
      <p:ext uri="{BB962C8B-B14F-4D97-AF65-F5344CB8AC3E}">
        <p14:creationId xmlns:p14="http://schemas.microsoft.com/office/powerpoint/2010/main" val="775057169"/>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1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Title Text"/>
          <p:cNvSpPr txBox="1">
            <a:spLocks noGrp="1"/>
          </p:cNvSpPr>
          <p:nvPr>
            <p:ph type="title"/>
          </p:nvPr>
        </p:nvSpPr>
        <p:spPr>
          <a:xfrm>
            <a:off x="2209800" y="2130425"/>
            <a:ext cx="7772401" cy="1470025"/>
          </a:xfrm>
          <a:prstGeom prst="rect">
            <a:avLst/>
          </a:prstGeom>
        </p:spPr>
        <p:txBody>
          <a:bodyPr lIns="91437" tIns="91437" rIns="91437" bIns="91437"/>
          <a:lstStyle>
            <a:lvl1pPr defTabSz="457200">
              <a:defRPr sz="4300" b="0" i="0">
                <a:solidFill>
                  <a:srgbClr val="000000"/>
                </a:solidFill>
                <a:latin typeface="Microsoft YaHei" panose="020B0503020204020204" pitchFamily="34" charset="-122"/>
                <a:ea typeface="Microsoft YaHei" panose="020B0503020204020204" pitchFamily="34" charset="-122"/>
                <a:cs typeface="Calibri"/>
                <a:sym typeface="Calibri"/>
              </a:defRPr>
            </a:lvl1pPr>
          </a:lstStyle>
          <a:p>
            <a:r>
              <a:t>Title Text</a:t>
            </a:r>
          </a:p>
        </p:txBody>
      </p:sp>
      <p:sp>
        <p:nvSpPr>
          <p:cNvPr id="136" name="Body Level One…"/>
          <p:cNvSpPr txBox="1">
            <a:spLocks noGrp="1"/>
          </p:cNvSpPr>
          <p:nvPr>
            <p:ph type="body" sz="quarter" idx="1"/>
          </p:nvPr>
        </p:nvSpPr>
        <p:spPr>
          <a:xfrm>
            <a:off x="2895600" y="3886200"/>
            <a:ext cx="6400800" cy="1752601"/>
          </a:xfrm>
          <a:prstGeom prst="rect">
            <a:avLst/>
          </a:prstGeom>
        </p:spPr>
        <p:txBody>
          <a:bodyPr lIns="91437" tIns="91437" rIns="91437" bIns="91437" anchor="t"/>
          <a:lstStyle>
            <a:lvl1pPr marL="0" indent="0" algn="ctr" defTabSz="457200">
              <a:spcBef>
                <a:spcPts val="750"/>
              </a:spcBef>
              <a:buClrTx/>
              <a:buSzTx/>
              <a:buNone/>
              <a:defRPr sz="3000" b="0" i="0">
                <a:solidFill>
                  <a:srgbClr val="888888"/>
                </a:solidFill>
                <a:latin typeface="Microsoft YaHei" panose="020B0503020204020204" pitchFamily="34" charset="-122"/>
                <a:ea typeface="Microsoft YaHei" panose="020B0503020204020204" pitchFamily="34" charset="-122"/>
                <a:cs typeface="Calibri"/>
                <a:sym typeface="Calibri"/>
              </a:defRPr>
            </a:lvl1pPr>
            <a:lvl2pPr marL="0" indent="228600" algn="ctr" defTabSz="457200">
              <a:spcBef>
                <a:spcPts val="750"/>
              </a:spcBef>
              <a:buClrTx/>
              <a:buSzTx/>
              <a:buNone/>
              <a:defRPr sz="3000" b="0" i="0">
                <a:solidFill>
                  <a:srgbClr val="888888"/>
                </a:solidFill>
                <a:latin typeface="Microsoft YaHei" panose="020B0503020204020204" pitchFamily="34" charset="-122"/>
                <a:ea typeface="Microsoft YaHei" panose="020B0503020204020204" pitchFamily="34" charset="-122"/>
                <a:cs typeface="Calibri"/>
                <a:sym typeface="Calibri"/>
              </a:defRPr>
            </a:lvl2pPr>
            <a:lvl3pPr marL="0" indent="457200" algn="ctr" defTabSz="457200">
              <a:spcBef>
                <a:spcPts val="750"/>
              </a:spcBef>
              <a:buClrTx/>
              <a:buSzTx/>
              <a:buNone/>
              <a:defRPr sz="3000" b="0" i="0">
                <a:solidFill>
                  <a:srgbClr val="888888"/>
                </a:solidFill>
                <a:latin typeface="Microsoft YaHei" panose="020B0503020204020204" pitchFamily="34" charset="-122"/>
                <a:ea typeface="Microsoft YaHei" panose="020B0503020204020204" pitchFamily="34" charset="-122"/>
                <a:cs typeface="Calibri"/>
                <a:sym typeface="Calibri"/>
              </a:defRPr>
            </a:lvl3pPr>
            <a:lvl4pPr marL="0" indent="685800" algn="ctr" defTabSz="457200">
              <a:spcBef>
                <a:spcPts val="750"/>
              </a:spcBef>
              <a:buClrTx/>
              <a:buSzTx/>
              <a:buNone/>
              <a:defRPr sz="3000" b="0" i="0">
                <a:solidFill>
                  <a:srgbClr val="888888"/>
                </a:solidFill>
                <a:latin typeface="Microsoft YaHei" panose="020B0503020204020204" pitchFamily="34" charset="-122"/>
                <a:ea typeface="Microsoft YaHei" panose="020B0503020204020204" pitchFamily="34" charset="-122"/>
                <a:cs typeface="Calibri"/>
                <a:sym typeface="Calibri"/>
              </a:defRPr>
            </a:lvl4pPr>
            <a:lvl5pPr marL="0" indent="914400" algn="ctr" defTabSz="457200">
              <a:spcBef>
                <a:spcPts val="750"/>
              </a:spcBef>
              <a:buClrTx/>
              <a:buSzTx/>
              <a:buNone/>
              <a:defRPr sz="3000" b="0" i="0">
                <a:solidFill>
                  <a:srgbClr val="888888"/>
                </a:solidFill>
                <a:latin typeface="Microsoft YaHei" panose="020B0503020204020204" pitchFamily="34" charset="-122"/>
                <a:ea typeface="Microsoft YaHei" panose="020B0503020204020204" pitchFamily="34" charset="-122"/>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xfrm>
            <a:off x="9840192" y="6361944"/>
            <a:ext cx="370609" cy="353937"/>
          </a:xfrm>
          <a:prstGeom prst="rect">
            <a:avLst/>
          </a:prstGeom>
        </p:spPr>
        <p:txBody>
          <a:bodyPr lIns="91437" tIns="91437" rIns="91437" bIns="91437" anchor="ctr"/>
          <a:lstStyle>
            <a:lvl1pPr algn="r" defTabSz="457200">
              <a:defRPr sz="1100" b="0" i="0">
                <a:solidFill>
                  <a:srgbClr val="888888"/>
                </a:solidFill>
                <a:latin typeface="Microsoft YaHei" panose="020B0503020204020204" pitchFamily="34" charset="-122"/>
                <a:ea typeface="Microsoft YaHei" panose="020B0503020204020204" pitchFamily="34" charset="-122"/>
                <a:cs typeface="Calibri"/>
                <a:sym typeface="Calibri"/>
              </a:defRPr>
            </a:lvl1pPr>
          </a:lstStyle>
          <a:p>
            <a:fld id="{86CB4B4D-7CA3-9044-876B-883B54F8677D}" type="slidenum">
              <a:rPr lang="en-SG"/>
              <a:pPr/>
              <a:t>‹#›</a:t>
            </a:fld>
            <a:endParaRPr lang="en-SG"/>
          </a:p>
        </p:txBody>
      </p:sp>
    </p:spTree>
    <p:extLst>
      <p:ext uri="{BB962C8B-B14F-4D97-AF65-F5344CB8AC3E}">
        <p14:creationId xmlns:p14="http://schemas.microsoft.com/office/powerpoint/2010/main" val="1671455212"/>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3">
            <a:extLst>
              <a:ext uri="{FF2B5EF4-FFF2-40B4-BE49-F238E27FC236}">
                <a16:creationId xmlns:a16="http://schemas.microsoft.com/office/drawing/2014/main" id="{8CC85E4E-43E4-C84B-AE07-C3F73C480DE2}"/>
              </a:ext>
            </a:extLst>
          </p:cNvPr>
          <p:cNvSpPr>
            <a:spLocks noGrp="1"/>
          </p:cNvSpPr>
          <p:nvPr>
            <p:ph type="dt" sz="half" idx="10"/>
          </p:nvPr>
        </p:nvSpPr>
        <p:spPr/>
        <p:txBody>
          <a:bodyPr/>
          <a:lstStyle>
            <a:lvl1pPr>
              <a:defRPr/>
            </a:lvl1pPr>
          </a:lstStyle>
          <a:p>
            <a:pPr>
              <a:defRPr/>
            </a:pPr>
            <a:fld id="{16B99FA5-5CC8-4449-BFC8-B67E3FA78C2C}" type="datetimeFigureOut">
              <a:rPr lang="en-SG"/>
              <a:pPr>
                <a:defRPr/>
              </a:pPr>
              <a:t>4/4/26</a:t>
            </a:fld>
            <a:endParaRPr lang="en-SG"/>
          </a:p>
        </p:txBody>
      </p:sp>
      <p:sp>
        <p:nvSpPr>
          <p:cNvPr id="6" name="Footer Placeholder 4">
            <a:extLst>
              <a:ext uri="{FF2B5EF4-FFF2-40B4-BE49-F238E27FC236}">
                <a16:creationId xmlns:a16="http://schemas.microsoft.com/office/drawing/2014/main" id="{EAB13B3F-E4CD-274C-A966-029D46975420}"/>
              </a:ext>
            </a:extLst>
          </p:cNvPr>
          <p:cNvSpPr>
            <a:spLocks noGrp="1"/>
          </p:cNvSpPr>
          <p:nvPr>
            <p:ph type="ftr" sz="quarter" idx="11"/>
          </p:nvPr>
        </p:nvSpPr>
        <p:spPr/>
        <p:txBody>
          <a:bodyPr/>
          <a:lstStyle>
            <a:lvl1pPr>
              <a:defRPr/>
            </a:lvl1pPr>
          </a:lstStyle>
          <a:p>
            <a:pPr>
              <a:defRPr/>
            </a:pPr>
            <a:endParaRPr lang="en-SG"/>
          </a:p>
        </p:txBody>
      </p:sp>
      <p:sp>
        <p:nvSpPr>
          <p:cNvPr id="7" name="Slide Number Placeholder 5">
            <a:extLst>
              <a:ext uri="{FF2B5EF4-FFF2-40B4-BE49-F238E27FC236}">
                <a16:creationId xmlns:a16="http://schemas.microsoft.com/office/drawing/2014/main" id="{73D3714B-B719-BF4B-BBBA-4354E270CF65}"/>
              </a:ext>
            </a:extLst>
          </p:cNvPr>
          <p:cNvSpPr>
            <a:spLocks noGrp="1"/>
          </p:cNvSpPr>
          <p:nvPr>
            <p:ph type="sldNum" sz="quarter" idx="12"/>
          </p:nvPr>
        </p:nvSpPr>
        <p:spPr/>
        <p:txBody>
          <a:bodyPr/>
          <a:lstStyle>
            <a:lvl1pPr>
              <a:defRPr/>
            </a:lvl1pPr>
          </a:lstStyle>
          <a:p>
            <a:pPr>
              <a:defRPr/>
            </a:pPr>
            <a:fld id="{AEF4E868-CE86-D24A-A1E6-5926A744DF9F}" type="slidenum">
              <a:rPr lang="en-SG" altLang="en-US"/>
              <a:pPr>
                <a:defRPr/>
              </a:pPr>
              <a:t>‹#›</a:t>
            </a:fld>
            <a:endParaRPr lang="en-SG" altLang="en-US"/>
          </a:p>
        </p:txBody>
      </p:sp>
    </p:spTree>
    <p:extLst>
      <p:ext uri="{BB962C8B-B14F-4D97-AF65-F5344CB8AC3E}">
        <p14:creationId xmlns:p14="http://schemas.microsoft.com/office/powerpoint/2010/main" val="363644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3">
            <a:extLst>
              <a:ext uri="{FF2B5EF4-FFF2-40B4-BE49-F238E27FC236}">
                <a16:creationId xmlns:a16="http://schemas.microsoft.com/office/drawing/2014/main" id="{55B7EC30-49FF-7847-BE1D-07F7F101B41F}"/>
              </a:ext>
            </a:extLst>
          </p:cNvPr>
          <p:cNvSpPr>
            <a:spLocks noGrp="1"/>
          </p:cNvSpPr>
          <p:nvPr>
            <p:ph type="dt" sz="half" idx="10"/>
          </p:nvPr>
        </p:nvSpPr>
        <p:spPr/>
        <p:txBody>
          <a:bodyPr/>
          <a:lstStyle>
            <a:lvl1pPr>
              <a:defRPr/>
            </a:lvl1pPr>
          </a:lstStyle>
          <a:p>
            <a:pPr>
              <a:defRPr/>
            </a:pPr>
            <a:fld id="{DD4F0677-E9E4-F04C-9C3B-FB28B275D545}" type="datetimeFigureOut">
              <a:rPr lang="en-SG"/>
              <a:pPr>
                <a:defRPr/>
              </a:pPr>
              <a:t>4/4/26</a:t>
            </a:fld>
            <a:endParaRPr lang="en-SG"/>
          </a:p>
        </p:txBody>
      </p:sp>
      <p:sp>
        <p:nvSpPr>
          <p:cNvPr id="8" name="Footer Placeholder 4">
            <a:extLst>
              <a:ext uri="{FF2B5EF4-FFF2-40B4-BE49-F238E27FC236}">
                <a16:creationId xmlns:a16="http://schemas.microsoft.com/office/drawing/2014/main" id="{DF013C7F-EDCB-134C-9E52-95C6D210DB28}"/>
              </a:ext>
            </a:extLst>
          </p:cNvPr>
          <p:cNvSpPr>
            <a:spLocks noGrp="1"/>
          </p:cNvSpPr>
          <p:nvPr>
            <p:ph type="ftr" sz="quarter" idx="11"/>
          </p:nvPr>
        </p:nvSpPr>
        <p:spPr/>
        <p:txBody>
          <a:bodyPr/>
          <a:lstStyle>
            <a:lvl1pPr>
              <a:defRPr/>
            </a:lvl1pPr>
          </a:lstStyle>
          <a:p>
            <a:pPr>
              <a:defRPr/>
            </a:pPr>
            <a:endParaRPr lang="en-SG"/>
          </a:p>
        </p:txBody>
      </p:sp>
      <p:sp>
        <p:nvSpPr>
          <p:cNvPr id="9" name="Slide Number Placeholder 5">
            <a:extLst>
              <a:ext uri="{FF2B5EF4-FFF2-40B4-BE49-F238E27FC236}">
                <a16:creationId xmlns:a16="http://schemas.microsoft.com/office/drawing/2014/main" id="{BB6DA27E-49EF-4740-9B0E-9AF6EA5761A9}"/>
              </a:ext>
            </a:extLst>
          </p:cNvPr>
          <p:cNvSpPr>
            <a:spLocks noGrp="1"/>
          </p:cNvSpPr>
          <p:nvPr>
            <p:ph type="sldNum" sz="quarter" idx="12"/>
          </p:nvPr>
        </p:nvSpPr>
        <p:spPr/>
        <p:txBody>
          <a:bodyPr/>
          <a:lstStyle>
            <a:lvl1pPr>
              <a:defRPr/>
            </a:lvl1pPr>
          </a:lstStyle>
          <a:p>
            <a:pPr>
              <a:defRPr/>
            </a:pPr>
            <a:fld id="{D196FEFB-D01A-7E49-A31A-FE59B43CF604}" type="slidenum">
              <a:rPr lang="en-SG" altLang="en-US"/>
              <a:pPr>
                <a:defRPr/>
              </a:pPr>
              <a:t>‹#›</a:t>
            </a:fld>
            <a:endParaRPr lang="en-SG" altLang="en-US"/>
          </a:p>
        </p:txBody>
      </p:sp>
    </p:spTree>
    <p:extLst>
      <p:ext uri="{BB962C8B-B14F-4D97-AF65-F5344CB8AC3E}">
        <p14:creationId xmlns:p14="http://schemas.microsoft.com/office/powerpoint/2010/main" val="1871652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Date Placeholder 3">
            <a:extLst>
              <a:ext uri="{FF2B5EF4-FFF2-40B4-BE49-F238E27FC236}">
                <a16:creationId xmlns:a16="http://schemas.microsoft.com/office/drawing/2014/main" id="{47A5C2BB-F409-CB49-AA41-4BD71483F856}"/>
              </a:ext>
            </a:extLst>
          </p:cNvPr>
          <p:cNvSpPr>
            <a:spLocks noGrp="1"/>
          </p:cNvSpPr>
          <p:nvPr>
            <p:ph type="dt" sz="half" idx="10"/>
          </p:nvPr>
        </p:nvSpPr>
        <p:spPr/>
        <p:txBody>
          <a:bodyPr/>
          <a:lstStyle>
            <a:lvl1pPr>
              <a:defRPr/>
            </a:lvl1pPr>
          </a:lstStyle>
          <a:p>
            <a:pPr>
              <a:defRPr/>
            </a:pPr>
            <a:fld id="{97BFA2A3-BE8E-9547-BD0A-1A226CF15082}" type="datetimeFigureOut">
              <a:rPr lang="en-SG"/>
              <a:pPr>
                <a:defRPr/>
              </a:pPr>
              <a:t>4/4/26</a:t>
            </a:fld>
            <a:endParaRPr lang="en-SG"/>
          </a:p>
        </p:txBody>
      </p:sp>
      <p:sp>
        <p:nvSpPr>
          <p:cNvPr id="4" name="Footer Placeholder 4">
            <a:extLst>
              <a:ext uri="{FF2B5EF4-FFF2-40B4-BE49-F238E27FC236}">
                <a16:creationId xmlns:a16="http://schemas.microsoft.com/office/drawing/2014/main" id="{D4E4C51B-E006-6A4C-8902-F4FB0171D65B}"/>
              </a:ext>
            </a:extLst>
          </p:cNvPr>
          <p:cNvSpPr>
            <a:spLocks noGrp="1"/>
          </p:cNvSpPr>
          <p:nvPr>
            <p:ph type="ftr" sz="quarter" idx="11"/>
          </p:nvPr>
        </p:nvSpPr>
        <p:spPr/>
        <p:txBody>
          <a:bodyPr/>
          <a:lstStyle>
            <a:lvl1pPr>
              <a:defRPr/>
            </a:lvl1pPr>
          </a:lstStyle>
          <a:p>
            <a:pPr>
              <a:defRPr/>
            </a:pPr>
            <a:endParaRPr lang="en-SG"/>
          </a:p>
        </p:txBody>
      </p:sp>
      <p:sp>
        <p:nvSpPr>
          <p:cNvPr id="5" name="Slide Number Placeholder 5">
            <a:extLst>
              <a:ext uri="{FF2B5EF4-FFF2-40B4-BE49-F238E27FC236}">
                <a16:creationId xmlns:a16="http://schemas.microsoft.com/office/drawing/2014/main" id="{0564C756-CBC7-BC48-A21B-72C156C3AC3E}"/>
              </a:ext>
            </a:extLst>
          </p:cNvPr>
          <p:cNvSpPr>
            <a:spLocks noGrp="1"/>
          </p:cNvSpPr>
          <p:nvPr>
            <p:ph type="sldNum" sz="quarter" idx="12"/>
          </p:nvPr>
        </p:nvSpPr>
        <p:spPr/>
        <p:txBody>
          <a:bodyPr/>
          <a:lstStyle>
            <a:lvl1pPr>
              <a:defRPr/>
            </a:lvl1pPr>
          </a:lstStyle>
          <a:p>
            <a:pPr>
              <a:defRPr/>
            </a:pPr>
            <a:fld id="{B0584369-144E-D14A-876B-D647C8680B35}" type="slidenum">
              <a:rPr lang="en-SG" altLang="en-US"/>
              <a:pPr>
                <a:defRPr/>
              </a:pPr>
              <a:t>‹#›</a:t>
            </a:fld>
            <a:endParaRPr lang="en-SG" altLang="en-US"/>
          </a:p>
        </p:txBody>
      </p:sp>
    </p:spTree>
    <p:extLst>
      <p:ext uri="{BB962C8B-B14F-4D97-AF65-F5344CB8AC3E}">
        <p14:creationId xmlns:p14="http://schemas.microsoft.com/office/powerpoint/2010/main" val="3309855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0425392-CDA9-7442-8D22-6B74906384D2}"/>
              </a:ext>
            </a:extLst>
          </p:cNvPr>
          <p:cNvSpPr>
            <a:spLocks noGrp="1"/>
          </p:cNvSpPr>
          <p:nvPr>
            <p:ph type="dt" sz="half" idx="10"/>
          </p:nvPr>
        </p:nvSpPr>
        <p:spPr/>
        <p:txBody>
          <a:bodyPr/>
          <a:lstStyle>
            <a:lvl1pPr>
              <a:defRPr/>
            </a:lvl1pPr>
          </a:lstStyle>
          <a:p>
            <a:pPr>
              <a:defRPr/>
            </a:pPr>
            <a:fld id="{FCB94BC8-3BE9-5C45-8223-215CE387BE06}" type="datetimeFigureOut">
              <a:rPr lang="en-SG"/>
              <a:pPr>
                <a:defRPr/>
              </a:pPr>
              <a:t>4/4/26</a:t>
            </a:fld>
            <a:endParaRPr lang="en-SG"/>
          </a:p>
        </p:txBody>
      </p:sp>
      <p:sp>
        <p:nvSpPr>
          <p:cNvPr id="3" name="Footer Placeholder 4">
            <a:extLst>
              <a:ext uri="{FF2B5EF4-FFF2-40B4-BE49-F238E27FC236}">
                <a16:creationId xmlns:a16="http://schemas.microsoft.com/office/drawing/2014/main" id="{1C2FC180-A25E-DD4B-9DA4-38425FD31433}"/>
              </a:ext>
            </a:extLst>
          </p:cNvPr>
          <p:cNvSpPr>
            <a:spLocks noGrp="1"/>
          </p:cNvSpPr>
          <p:nvPr>
            <p:ph type="ftr" sz="quarter" idx="11"/>
          </p:nvPr>
        </p:nvSpPr>
        <p:spPr/>
        <p:txBody>
          <a:bodyPr/>
          <a:lstStyle>
            <a:lvl1pPr>
              <a:defRPr/>
            </a:lvl1pPr>
          </a:lstStyle>
          <a:p>
            <a:pPr>
              <a:defRPr/>
            </a:pPr>
            <a:endParaRPr lang="en-SG"/>
          </a:p>
        </p:txBody>
      </p:sp>
      <p:sp>
        <p:nvSpPr>
          <p:cNvPr id="4" name="Slide Number Placeholder 5">
            <a:extLst>
              <a:ext uri="{FF2B5EF4-FFF2-40B4-BE49-F238E27FC236}">
                <a16:creationId xmlns:a16="http://schemas.microsoft.com/office/drawing/2014/main" id="{8C995803-F209-3048-9CD6-86F21C331224}"/>
              </a:ext>
            </a:extLst>
          </p:cNvPr>
          <p:cNvSpPr>
            <a:spLocks noGrp="1"/>
          </p:cNvSpPr>
          <p:nvPr>
            <p:ph type="sldNum" sz="quarter" idx="12"/>
          </p:nvPr>
        </p:nvSpPr>
        <p:spPr/>
        <p:txBody>
          <a:bodyPr/>
          <a:lstStyle>
            <a:lvl1pPr>
              <a:defRPr/>
            </a:lvl1pPr>
          </a:lstStyle>
          <a:p>
            <a:pPr>
              <a:defRPr/>
            </a:pPr>
            <a:fld id="{706E2BB9-57C6-9D4D-91CD-681A34431C02}" type="slidenum">
              <a:rPr lang="en-SG" altLang="en-US"/>
              <a:pPr>
                <a:defRPr/>
              </a:pPr>
              <a:t>‹#›</a:t>
            </a:fld>
            <a:endParaRPr lang="en-SG" altLang="en-US"/>
          </a:p>
        </p:txBody>
      </p:sp>
    </p:spTree>
    <p:extLst>
      <p:ext uri="{BB962C8B-B14F-4D97-AF65-F5344CB8AC3E}">
        <p14:creationId xmlns:p14="http://schemas.microsoft.com/office/powerpoint/2010/main" val="3797980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1D87499-9692-124E-94EC-EE61FA164D6A}"/>
              </a:ext>
            </a:extLst>
          </p:cNvPr>
          <p:cNvSpPr>
            <a:spLocks noGrp="1"/>
          </p:cNvSpPr>
          <p:nvPr>
            <p:ph type="dt" sz="half" idx="10"/>
          </p:nvPr>
        </p:nvSpPr>
        <p:spPr/>
        <p:txBody>
          <a:bodyPr/>
          <a:lstStyle>
            <a:lvl1pPr>
              <a:defRPr/>
            </a:lvl1pPr>
          </a:lstStyle>
          <a:p>
            <a:pPr>
              <a:defRPr/>
            </a:pPr>
            <a:fld id="{DDDFEB55-D988-F944-9068-6635E4B38D57}" type="datetimeFigureOut">
              <a:rPr lang="en-SG"/>
              <a:pPr>
                <a:defRPr/>
              </a:pPr>
              <a:t>4/4/26</a:t>
            </a:fld>
            <a:endParaRPr lang="en-SG"/>
          </a:p>
        </p:txBody>
      </p:sp>
      <p:sp>
        <p:nvSpPr>
          <p:cNvPr id="6" name="Footer Placeholder 4">
            <a:extLst>
              <a:ext uri="{FF2B5EF4-FFF2-40B4-BE49-F238E27FC236}">
                <a16:creationId xmlns:a16="http://schemas.microsoft.com/office/drawing/2014/main" id="{BA537256-3BC6-3E49-AEEE-106AF8F330C4}"/>
              </a:ext>
            </a:extLst>
          </p:cNvPr>
          <p:cNvSpPr>
            <a:spLocks noGrp="1"/>
          </p:cNvSpPr>
          <p:nvPr>
            <p:ph type="ftr" sz="quarter" idx="11"/>
          </p:nvPr>
        </p:nvSpPr>
        <p:spPr/>
        <p:txBody>
          <a:bodyPr/>
          <a:lstStyle>
            <a:lvl1pPr>
              <a:defRPr/>
            </a:lvl1pPr>
          </a:lstStyle>
          <a:p>
            <a:pPr>
              <a:defRPr/>
            </a:pPr>
            <a:endParaRPr lang="en-SG"/>
          </a:p>
        </p:txBody>
      </p:sp>
      <p:sp>
        <p:nvSpPr>
          <p:cNvPr id="7" name="Slide Number Placeholder 5">
            <a:extLst>
              <a:ext uri="{FF2B5EF4-FFF2-40B4-BE49-F238E27FC236}">
                <a16:creationId xmlns:a16="http://schemas.microsoft.com/office/drawing/2014/main" id="{C5AA5104-A106-4945-9D93-5A62C105945D}"/>
              </a:ext>
            </a:extLst>
          </p:cNvPr>
          <p:cNvSpPr>
            <a:spLocks noGrp="1"/>
          </p:cNvSpPr>
          <p:nvPr>
            <p:ph type="sldNum" sz="quarter" idx="12"/>
          </p:nvPr>
        </p:nvSpPr>
        <p:spPr/>
        <p:txBody>
          <a:bodyPr/>
          <a:lstStyle>
            <a:lvl1pPr>
              <a:defRPr/>
            </a:lvl1pPr>
          </a:lstStyle>
          <a:p>
            <a:pPr>
              <a:defRPr/>
            </a:pPr>
            <a:fld id="{799478E3-90BB-6E44-8FFD-7CD9A52C2C02}" type="slidenum">
              <a:rPr lang="en-SG" altLang="en-US"/>
              <a:pPr>
                <a:defRPr/>
              </a:pPr>
              <a:t>‹#›</a:t>
            </a:fld>
            <a:endParaRPr lang="en-SG" altLang="en-US"/>
          </a:p>
        </p:txBody>
      </p:sp>
    </p:spTree>
    <p:extLst>
      <p:ext uri="{BB962C8B-B14F-4D97-AF65-F5344CB8AC3E}">
        <p14:creationId xmlns:p14="http://schemas.microsoft.com/office/powerpoint/2010/main" val="2047143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64FE505-423E-A945-8395-23A6599DF38B}"/>
              </a:ext>
            </a:extLst>
          </p:cNvPr>
          <p:cNvSpPr>
            <a:spLocks noGrp="1"/>
          </p:cNvSpPr>
          <p:nvPr>
            <p:ph type="dt" sz="half" idx="10"/>
          </p:nvPr>
        </p:nvSpPr>
        <p:spPr/>
        <p:txBody>
          <a:bodyPr/>
          <a:lstStyle>
            <a:lvl1pPr>
              <a:defRPr/>
            </a:lvl1pPr>
          </a:lstStyle>
          <a:p>
            <a:pPr>
              <a:defRPr/>
            </a:pPr>
            <a:fld id="{E36F1889-91EB-E342-A924-3BB49C541C4C}" type="datetimeFigureOut">
              <a:rPr lang="en-SG"/>
              <a:pPr>
                <a:defRPr/>
              </a:pPr>
              <a:t>4/4/26</a:t>
            </a:fld>
            <a:endParaRPr lang="en-SG"/>
          </a:p>
        </p:txBody>
      </p:sp>
      <p:sp>
        <p:nvSpPr>
          <p:cNvPr id="6" name="Footer Placeholder 4">
            <a:extLst>
              <a:ext uri="{FF2B5EF4-FFF2-40B4-BE49-F238E27FC236}">
                <a16:creationId xmlns:a16="http://schemas.microsoft.com/office/drawing/2014/main" id="{91D3B70C-C740-5A4C-8382-C0EB741F1E5C}"/>
              </a:ext>
            </a:extLst>
          </p:cNvPr>
          <p:cNvSpPr>
            <a:spLocks noGrp="1"/>
          </p:cNvSpPr>
          <p:nvPr>
            <p:ph type="ftr" sz="quarter" idx="11"/>
          </p:nvPr>
        </p:nvSpPr>
        <p:spPr/>
        <p:txBody>
          <a:bodyPr/>
          <a:lstStyle>
            <a:lvl1pPr>
              <a:defRPr/>
            </a:lvl1pPr>
          </a:lstStyle>
          <a:p>
            <a:pPr>
              <a:defRPr/>
            </a:pPr>
            <a:endParaRPr lang="en-SG"/>
          </a:p>
        </p:txBody>
      </p:sp>
      <p:sp>
        <p:nvSpPr>
          <p:cNvPr id="7" name="Slide Number Placeholder 5">
            <a:extLst>
              <a:ext uri="{FF2B5EF4-FFF2-40B4-BE49-F238E27FC236}">
                <a16:creationId xmlns:a16="http://schemas.microsoft.com/office/drawing/2014/main" id="{3C5944A1-8103-764F-9D74-5AF69905F5E9}"/>
              </a:ext>
            </a:extLst>
          </p:cNvPr>
          <p:cNvSpPr>
            <a:spLocks noGrp="1"/>
          </p:cNvSpPr>
          <p:nvPr>
            <p:ph type="sldNum" sz="quarter" idx="12"/>
          </p:nvPr>
        </p:nvSpPr>
        <p:spPr/>
        <p:txBody>
          <a:bodyPr/>
          <a:lstStyle>
            <a:lvl1pPr>
              <a:defRPr/>
            </a:lvl1pPr>
          </a:lstStyle>
          <a:p>
            <a:pPr>
              <a:defRPr/>
            </a:pPr>
            <a:fld id="{36E62F7D-69BB-B849-840D-996BEC6EA17F}" type="slidenum">
              <a:rPr lang="en-SG" altLang="en-US"/>
              <a:pPr>
                <a:defRPr/>
              </a:pPr>
              <a:t>‹#›</a:t>
            </a:fld>
            <a:endParaRPr lang="en-SG" altLang="en-US"/>
          </a:p>
        </p:txBody>
      </p:sp>
    </p:spTree>
    <p:extLst>
      <p:ext uri="{BB962C8B-B14F-4D97-AF65-F5344CB8AC3E}">
        <p14:creationId xmlns:p14="http://schemas.microsoft.com/office/powerpoint/2010/main" val="298291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3A7AFDF-F716-6C46-88AC-D373272A94CA}"/>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SG" altLang="en-US"/>
          </a:p>
        </p:txBody>
      </p:sp>
      <p:sp>
        <p:nvSpPr>
          <p:cNvPr id="1027" name="Text Placeholder 2">
            <a:extLst>
              <a:ext uri="{FF2B5EF4-FFF2-40B4-BE49-F238E27FC236}">
                <a16:creationId xmlns:a16="http://schemas.microsoft.com/office/drawing/2014/main" id="{55A08E97-1A69-244B-B57A-0D06C70B2BC4}"/>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SG" altLang="en-US"/>
          </a:p>
        </p:txBody>
      </p:sp>
      <p:sp>
        <p:nvSpPr>
          <p:cNvPr id="4" name="Date Placeholder 3">
            <a:extLst>
              <a:ext uri="{FF2B5EF4-FFF2-40B4-BE49-F238E27FC236}">
                <a16:creationId xmlns:a16="http://schemas.microsoft.com/office/drawing/2014/main" id="{33F6FF57-038A-244A-84BE-01FD5C8589A0}"/>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9FFA745A-76E5-1D46-84F4-B459AFB47A8A}" type="datetimeFigureOut">
              <a:rPr lang="en-SG"/>
              <a:pPr>
                <a:defRPr/>
              </a:pPr>
              <a:t>4/4/26</a:t>
            </a:fld>
            <a:endParaRPr lang="en-SG"/>
          </a:p>
        </p:txBody>
      </p:sp>
      <p:sp>
        <p:nvSpPr>
          <p:cNvPr id="5" name="Footer Placeholder 4">
            <a:extLst>
              <a:ext uri="{FF2B5EF4-FFF2-40B4-BE49-F238E27FC236}">
                <a16:creationId xmlns:a16="http://schemas.microsoft.com/office/drawing/2014/main" id="{339D9A13-DB2C-774D-B260-383F798D20BA}"/>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SG"/>
          </a:p>
        </p:txBody>
      </p:sp>
      <p:sp>
        <p:nvSpPr>
          <p:cNvPr id="6" name="Slide Number Placeholder 5">
            <a:extLst>
              <a:ext uri="{FF2B5EF4-FFF2-40B4-BE49-F238E27FC236}">
                <a16:creationId xmlns:a16="http://schemas.microsoft.com/office/drawing/2014/main" id="{6E596659-03FA-8745-9995-4E1DA5B73880}"/>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29C4F67E-E206-7946-BC5A-94E67327122E}" type="slidenum">
              <a:rPr lang="en-SG" altLang="en-US"/>
              <a:pPr>
                <a:defRPr/>
              </a:pPr>
              <a:t>‹#›</a:t>
            </a:fld>
            <a:endParaRPr lang="en-SG"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843D2D-2D8C-4949-BCA1-02CA7A4FCD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184ED57-9B65-6E44-A0E4-8BB1FEB438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E7AA30D-B8DF-214A-8AC4-AC768E21D3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C5BBF5-A3FC-F84E-AE17-7DA2D87998E9}" type="datetimeFigureOut">
              <a:rPr lang="en-US" smtClean="0"/>
              <a:t>4/4/26</a:t>
            </a:fld>
            <a:endParaRPr lang="en-US" dirty="0"/>
          </a:p>
        </p:txBody>
      </p:sp>
      <p:sp>
        <p:nvSpPr>
          <p:cNvPr id="5" name="Footer Placeholder 4">
            <a:extLst>
              <a:ext uri="{FF2B5EF4-FFF2-40B4-BE49-F238E27FC236}">
                <a16:creationId xmlns:a16="http://schemas.microsoft.com/office/drawing/2014/main" id="{662ABE0D-EB23-7440-8B07-280149573B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4A4AB7C-529F-F94D-A9DB-778C2441B7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9427BD-F1CC-5447-89F5-FC5BC42CDBEE}" type="slidenum">
              <a:rPr lang="en-US" smtClean="0"/>
              <a:t>‹#›</a:t>
            </a:fld>
            <a:endParaRPr lang="en-US" dirty="0"/>
          </a:p>
        </p:txBody>
      </p:sp>
    </p:spTree>
    <p:extLst>
      <p:ext uri="{BB962C8B-B14F-4D97-AF65-F5344CB8AC3E}">
        <p14:creationId xmlns:p14="http://schemas.microsoft.com/office/powerpoint/2010/main" val="2886238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44550" y="177800"/>
            <a:ext cx="10502900"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844550" y="1574800"/>
            <a:ext cx="10502900" cy="4648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79516" y="6540500"/>
            <a:ext cx="267702" cy="287258"/>
          </a:xfrm>
          <a:prstGeom prst="rect">
            <a:avLst/>
          </a:prstGeom>
          <a:ln w="12700">
            <a:miter lim="400000"/>
          </a:ln>
        </p:spPr>
        <p:txBody>
          <a:bodyPr wrap="none" lIns="50800" tIns="50800" rIns="50800" bIns="50800">
            <a:spAutoFit/>
          </a:bodyPr>
          <a:lstStyle>
            <a:lvl1pPr>
              <a:defRPr sz="1200"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1009183028"/>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transition spd="med"/>
  <p:txStyles>
    <p:titleStyle>
      <a:lvl1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FFFFFF"/>
          </a:solidFill>
          <a:uFillTx/>
          <a:latin typeface="+mn-lt"/>
          <a:ea typeface="+mn-ea"/>
          <a:cs typeface="+mn-cs"/>
          <a:sym typeface="Helvetica Neue Medium"/>
        </a:defRPr>
      </a:lvl1pPr>
      <a:lvl2pPr marL="0" marR="0" indent="114300" algn="ctr" defTabSz="412750" rtl="0" latinLnBrk="0">
        <a:lnSpc>
          <a:spcPct val="100000"/>
        </a:lnSpc>
        <a:spcBef>
          <a:spcPts val="0"/>
        </a:spcBef>
        <a:spcAft>
          <a:spcPts val="0"/>
        </a:spcAft>
        <a:buClrTx/>
        <a:buSzTx/>
        <a:buFontTx/>
        <a:buNone/>
        <a:tabLst/>
        <a:defRPr sz="5600" b="0" i="0" u="none" strike="noStrike" cap="none" spc="0" baseline="0">
          <a:solidFill>
            <a:srgbClr val="FFFFFF"/>
          </a:solidFill>
          <a:uFillTx/>
          <a:latin typeface="+mn-lt"/>
          <a:ea typeface="+mn-ea"/>
          <a:cs typeface="+mn-cs"/>
          <a:sym typeface="Helvetica Neue Medium"/>
        </a:defRPr>
      </a:lvl2pPr>
      <a:lvl3pPr marL="0" marR="0" indent="228600" algn="ctr" defTabSz="412750" rtl="0" latinLnBrk="0">
        <a:lnSpc>
          <a:spcPct val="100000"/>
        </a:lnSpc>
        <a:spcBef>
          <a:spcPts val="0"/>
        </a:spcBef>
        <a:spcAft>
          <a:spcPts val="0"/>
        </a:spcAft>
        <a:buClrTx/>
        <a:buSzTx/>
        <a:buFontTx/>
        <a:buNone/>
        <a:tabLst/>
        <a:defRPr sz="5600" b="0" i="0" u="none" strike="noStrike" cap="none" spc="0" baseline="0">
          <a:solidFill>
            <a:srgbClr val="FFFFFF"/>
          </a:solidFill>
          <a:uFillTx/>
          <a:latin typeface="+mn-lt"/>
          <a:ea typeface="+mn-ea"/>
          <a:cs typeface="+mn-cs"/>
          <a:sym typeface="Helvetica Neue Medium"/>
        </a:defRPr>
      </a:lvl3pPr>
      <a:lvl4pPr marL="0" marR="0" indent="342900" algn="ctr" defTabSz="412750" rtl="0" latinLnBrk="0">
        <a:lnSpc>
          <a:spcPct val="100000"/>
        </a:lnSpc>
        <a:spcBef>
          <a:spcPts val="0"/>
        </a:spcBef>
        <a:spcAft>
          <a:spcPts val="0"/>
        </a:spcAft>
        <a:buClrTx/>
        <a:buSzTx/>
        <a:buFontTx/>
        <a:buNone/>
        <a:tabLst/>
        <a:defRPr sz="5600" b="0" i="0" u="none" strike="noStrike" cap="none" spc="0" baseline="0">
          <a:solidFill>
            <a:srgbClr val="FFFFFF"/>
          </a:solidFill>
          <a:uFillTx/>
          <a:latin typeface="+mn-lt"/>
          <a:ea typeface="+mn-ea"/>
          <a:cs typeface="+mn-cs"/>
          <a:sym typeface="Helvetica Neue Medium"/>
        </a:defRPr>
      </a:lvl4pPr>
      <a:lvl5pPr marL="0" marR="0" indent="457200" algn="ctr" defTabSz="412750" rtl="0" latinLnBrk="0">
        <a:lnSpc>
          <a:spcPct val="100000"/>
        </a:lnSpc>
        <a:spcBef>
          <a:spcPts val="0"/>
        </a:spcBef>
        <a:spcAft>
          <a:spcPts val="0"/>
        </a:spcAft>
        <a:buClrTx/>
        <a:buSzTx/>
        <a:buFontTx/>
        <a:buNone/>
        <a:tabLst/>
        <a:defRPr sz="5600" b="0" i="0" u="none" strike="noStrike" cap="none" spc="0" baseline="0">
          <a:solidFill>
            <a:srgbClr val="FFFFFF"/>
          </a:solidFill>
          <a:uFillTx/>
          <a:latin typeface="+mn-lt"/>
          <a:ea typeface="+mn-ea"/>
          <a:cs typeface="+mn-cs"/>
          <a:sym typeface="Helvetica Neue Medium"/>
        </a:defRPr>
      </a:lvl5pPr>
      <a:lvl6pPr marL="0" marR="0" indent="571500" algn="ctr" defTabSz="412750" rtl="0" latinLnBrk="0">
        <a:lnSpc>
          <a:spcPct val="100000"/>
        </a:lnSpc>
        <a:spcBef>
          <a:spcPts val="0"/>
        </a:spcBef>
        <a:spcAft>
          <a:spcPts val="0"/>
        </a:spcAft>
        <a:buClrTx/>
        <a:buSzTx/>
        <a:buFontTx/>
        <a:buNone/>
        <a:tabLst/>
        <a:defRPr sz="5600" b="0" i="0" u="none" strike="noStrike" cap="none" spc="0" baseline="0">
          <a:solidFill>
            <a:srgbClr val="FFFFFF"/>
          </a:solidFill>
          <a:uFillTx/>
          <a:latin typeface="+mn-lt"/>
          <a:ea typeface="+mn-ea"/>
          <a:cs typeface="+mn-cs"/>
          <a:sym typeface="Helvetica Neue Medium"/>
        </a:defRPr>
      </a:lvl6pPr>
      <a:lvl7pPr marL="0" marR="0" indent="685800" algn="ctr" defTabSz="412750" rtl="0" latinLnBrk="0">
        <a:lnSpc>
          <a:spcPct val="100000"/>
        </a:lnSpc>
        <a:spcBef>
          <a:spcPts val="0"/>
        </a:spcBef>
        <a:spcAft>
          <a:spcPts val="0"/>
        </a:spcAft>
        <a:buClrTx/>
        <a:buSzTx/>
        <a:buFontTx/>
        <a:buNone/>
        <a:tabLst/>
        <a:defRPr sz="5600" b="0" i="0" u="none" strike="noStrike" cap="none" spc="0" baseline="0">
          <a:solidFill>
            <a:srgbClr val="FFFFFF"/>
          </a:solidFill>
          <a:uFillTx/>
          <a:latin typeface="+mn-lt"/>
          <a:ea typeface="+mn-ea"/>
          <a:cs typeface="+mn-cs"/>
          <a:sym typeface="Helvetica Neue Medium"/>
        </a:defRPr>
      </a:lvl7pPr>
      <a:lvl8pPr marL="0" marR="0" indent="800100" algn="ctr" defTabSz="412750" rtl="0" latinLnBrk="0">
        <a:lnSpc>
          <a:spcPct val="100000"/>
        </a:lnSpc>
        <a:spcBef>
          <a:spcPts val="0"/>
        </a:spcBef>
        <a:spcAft>
          <a:spcPts val="0"/>
        </a:spcAft>
        <a:buClrTx/>
        <a:buSzTx/>
        <a:buFontTx/>
        <a:buNone/>
        <a:tabLst/>
        <a:defRPr sz="5600" b="0" i="0" u="none" strike="noStrike" cap="none" spc="0" baseline="0">
          <a:solidFill>
            <a:srgbClr val="FFFFFF"/>
          </a:solidFill>
          <a:uFillTx/>
          <a:latin typeface="+mn-lt"/>
          <a:ea typeface="+mn-ea"/>
          <a:cs typeface="+mn-cs"/>
          <a:sym typeface="Helvetica Neue Medium"/>
        </a:defRPr>
      </a:lvl8pPr>
      <a:lvl9pPr marL="0" marR="0" indent="914400" algn="ctr" defTabSz="412750" rtl="0" latinLnBrk="0">
        <a:lnSpc>
          <a:spcPct val="100000"/>
        </a:lnSpc>
        <a:spcBef>
          <a:spcPts val="0"/>
        </a:spcBef>
        <a:spcAft>
          <a:spcPts val="0"/>
        </a:spcAft>
        <a:buClrTx/>
        <a:buSzTx/>
        <a:buFontTx/>
        <a:buNone/>
        <a:tabLst/>
        <a:defRPr sz="5600" b="0" i="0" u="none" strike="noStrike" cap="none" spc="0" baseline="0">
          <a:solidFill>
            <a:srgbClr val="FFFFFF"/>
          </a:solidFill>
          <a:uFillTx/>
          <a:latin typeface="+mn-lt"/>
          <a:ea typeface="+mn-ea"/>
          <a:cs typeface="+mn-cs"/>
          <a:sym typeface="Helvetica Neue Medium"/>
        </a:defRPr>
      </a:lvl9pPr>
    </p:titleStyle>
    <p:bodyStyle>
      <a:lvl1pPr marL="317500" marR="0" indent="-317500" algn="l" defTabSz="412750" rtl="0" latinLnBrk="0">
        <a:lnSpc>
          <a:spcPct val="100000"/>
        </a:lnSpc>
        <a:spcBef>
          <a:spcPts val="2950"/>
        </a:spcBef>
        <a:spcAft>
          <a:spcPts val="0"/>
        </a:spcAft>
        <a:buClr>
          <a:srgbClr val="FFFFFF"/>
        </a:buClr>
        <a:buSzPct val="125000"/>
        <a:buFontTx/>
        <a:buChar char="•"/>
        <a:tabLst/>
        <a:defRPr sz="2400" b="0" i="0" u="none" strike="noStrike" cap="none" spc="0" baseline="0">
          <a:solidFill>
            <a:srgbClr val="FFFFFF"/>
          </a:solidFill>
          <a:uFillTx/>
          <a:latin typeface="Microsoft YaHei" panose="020B0503020204020204" pitchFamily="34" charset="-122"/>
          <a:ea typeface="Microsoft YaHei" panose="020B0503020204020204" pitchFamily="34" charset="-122"/>
          <a:cs typeface="Helvetica Neue"/>
          <a:sym typeface="Helvetica Neue"/>
        </a:defRPr>
      </a:lvl1pPr>
      <a:lvl2pPr marL="635000" marR="0" indent="-317500" algn="l" defTabSz="412750" rtl="0" latinLnBrk="0">
        <a:lnSpc>
          <a:spcPct val="100000"/>
        </a:lnSpc>
        <a:spcBef>
          <a:spcPts val="2950"/>
        </a:spcBef>
        <a:spcAft>
          <a:spcPts val="0"/>
        </a:spcAft>
        <a:buClr>
          <a:srgbClr val="FFFFFF"/>
        </a:buClr>
        <a:buSzPct val="125000"/>
        <a:buFontTx/>
        <a:buChar char="•"/>
        <a:tabLst/>
        <a:defRPr sz="2400" b="0" i="0" u="none" strike="noStrike" cap="none" spc="0" baseline="0">
          <a:solidFill>
            <a:srgbClr val="FFFFFF"/>
          </a:solidFill>
          <a:uFillTx/>
          <a:latin typeface="Microsoft YaHei" panose="020B0503020204020204" pitchFamily="34" charset="-122"/>
          <a:ea typeface="Microsoft YaHei" panose="020B0503020204020204" pitchFamily="34" charset="-122"/>
          <a:cs typeface="Helvetica Neue"/>
          <a:sym typeface="Helvetica Neue"/>
        </a:defRPr>
      </a:lvl2pPr>
      <a:lvl3pPr marL="952500" marR="0" indent="-317500" algn="l" defTabSz="412750" rtl="0" latinLnBrk="0">
        <a:lnSpc>
          <a:spcPct val="100000"/>
        </a:lnSpc>
        <a:spcBef>
          <a:spcPts val="2950"/>
        </a:spcBef>
        <a:spcAft>
          <a:spcPts val="0"/>
        </a:spcAft>
        <a:buClr>
          <a:srgbClr val="FFFFFF"/>
        </a:buClr>
        <a:buSzPct val="125000"/>
        <a:buFontTx/>
        <a:buChar char="•"/>
        <a:tabLst/>
        <a:defRPr sz="2400" b="0" i="0" u="none" strike="noStrike" cap="none" spc="0" baseline="0">
          <a:solidFill>
            <a:srgbClr val="FFFFFF"/>
          </a:solidFill>
          <a:uFillTx/>
          <a:latin typeface="Microsoft YaHei" panose="020B0503020204020204" pitchFamily="34" charset="-122"/>
          <a:ea typeface="Microsoft YaHei" panose="020B0503020204020204" pitchFamily="34" charset="-122"/>
          <a:cs typeface="Helvetica Neue"/>
          <a:sym typeface="Helvetica Neue"/>
        </a:defRPr>
      </a:lvl3pPr>
      <a:lvl4pPr marL="1270000" marR="0" indent="-317500" algn="l" defTabSz="412750" rtl="0" latinLnBrk="0">
        <a:lnSpc>
          <a:spcPct val="100000"/>
        </a:lnSpc>
        <a:spcBef>
          <a:spcPts val="2950"/>
        </a:spcBef>
        <a:spcAft>
          <a:spcPts val="0"/>
        </a:spcAft>
        <a:buClr>
          <a:srgbClr val="FFFFFF"/>
        </a:buClr>
        <a:buSzPct val="125000"/>
        <a:buFontTx/>
        <a:buChar char="•"/>
        <a:tabLst/>
        <a:defRPr sz="2400" b="0" i="0" u="none" strike="noStrike" cap="none" spc="0" baseline="0">
          <a:solidFill>
            <a:srgbClr val="FFFFFF"/>
          </a:solidFill>
          <a:uFillTx/>
          <a:latin typeface="Microsoft YaHei" panose="020B0503020204020204" pitchFamily="34" charset="-122"/>
          <a:ea typeface="Microsoft YaHei" panose="020B0503020204020204" pitchFamily="34" charset="-122"/>
          <a:cs typeface="Helvetica Neue"/>
          <a:sym typeface="Helvetica Neue"/>
        </a:defRPr>
      </a:lvl4pPr>
      <a:lvl5pPr marL="1587500" marR="0" indent="-317500" algn="l" defTabSz="412750" rtl="0" latinLnBrk="0">
        <a:lnSpc>
          <a:spcPct val="100000"/>
        </a:lnSpc>
        <a:spcBef>
          <a:spcPts val="2950"/>
        </a:spcBef>
        <a:spcAft>
          <a:spcPts val="0"/>
        </a:spcAft>
        <a:buClr>
          <a:srgbClr val="FFFFFF"/>
        </a:buClr>
        <a:buSzPct val="125000"/>
        <a:buFontTx/>
        <a:buChar char="•"/>
        <a:tabLst/>
        <a:defRPr sz="2400" b="0" i="0" u="none" strike="noStrike" cap="none" spc="0" baseline="0">
          <a:solidFill>
            <a:srgbClr val="FFFFFF"/>
          </a:solidFill>
          <a:uFillTx/>
          <a:latin typeface="Microsoft YaHei" panose="020B0503020204020204" pitchFamily="34" charset="-122"/>
          <a:ea typeface="Microsoft YaHei" panose="020B0503020204020204" pitchFamily="34" charset="-122"/>
          <a:cs typeface="Helvetica Neue"/>
          <a:sym typeface="Helvetica Neue"/>
        </a:defRPr>
      </a:lvl5pPr>
      <a:lvl6pPr marL="1905000" marR="0" indent="-317500" algn="l" defTabSz="412750" rtl="0" latinLnBrk="0">
        <a:lnSpc>
          <a:spcPct val="100000"/>
        </a:lnSpc>
        <a:spcBef>
          <a:spcPts val="2950"/>
        </a:spcBef>
        <a:spcAft>
          <a:spcPts val="0"/>
        </a:spcAft>
        <a:buClr>
          <a:srgbClr val="FFFFFF"/>
        </a:buClr>
        <a:buSzPct val="125000"/>
        <a:buFontTx/>
        <a:buChar char="•"/>
        <a:tabLst/>
        <a:defRPr sz="2400" b="0" i="0" u="none" strike="noStrike" cap="none" spc="0" baseline="0">
          <a:solidFill>
            <a:srgbClr val="FFFFFF"/>
          </a:solidFill>
          <a:uFillTx/>
          <a:latin typeface="Helvetica Neue"/>
          <a:ea typeface="Helvetica Neue"/>
          <a:cs typeface="Helvetica Neue"/>
          <a:sym typeface="Helvetica Neue"/>
        </a:defRPr>
      </a:lvl6pPr>
      <a:lvl7pPr marL="2222500" marR="0" indent="-317500" algn="l" defTabSz="412750" rtl="0" latinLnBrk="0">
        <a:lnSpc>
          <a:spcPct val="100000"/>
        </a:lnSpc>
        <a:spcBef>
          <a:spcPts val="2950"/>
        </a:spcBef>
        <a:spcAft>
          <a:spcPts val="0"/>
        </a:spcAft>
        <a:buClr>
          <a:srgbClr val="FFFFFF"/>
        </a:buClr>
        <a:buSzPct val="125000"/>
        <a:buFontTx/>
        <a:buChar char="•"/>
        <a:tabLst/>
        <a:defRPr sz="2400" b="0" i="0" u="none" strike="noStrike" cap="none" spc="0" baseline="0">
          <a:solidFill>
            <a:srgbClr val="FFFFFF"/>
          </a:solidFill>
          <a:uFillTx/>
          <a:latin typeface="Helvetica Neue"/>
          <a:ea typeface="Helvetica Neue"/>
          <a:cs typeface="Helvetica Neue"/>
          <a:sym typeface="Helvetica Neue"/>
        </a:defRPr>
      </a:lvl7pPr>
      <a:lvl8pPr marL="2540000" marR="0" indent="-317500" algn="l" defTabSz="412750" rtl="0" latinLnBrk="0">
        <a:lnSpc>
          <a:spcPct val="100000"/>
        </a:lnSpc>
        <a:spcBef>
          <a:spcPts val="2950"/>
        </a:spcBef>
        <a:spcAft>
          <a:spcPts val="0"/>
        </a:spcAft>
        <a:buClr>
          <a:srgbClr val="FFFFFF"/>
        </a:buClr>
        <a:buSzPct val="125000"/>
        <a:buFontTx/>
        <a:buChar char="•"/>
        <a:tabLst/>
        <a:defRPr sz="2400" b="0" i="0" u="none" strike="noStrike" cap="none" spc="0" baseline="0">
          <a:solidFill>
            <a:srgbClr val="FFFFFF"/>
          </a:solidFill>
          <a:uFillTx/>
          <a:latin typeface="Helvetica Neue"/>
          <a:ea typeface="Helvetica Neue"/>
          <a:cs typeface="Helvetica Neue"/>
          <a:sym typeface="Helvetica Neue"/>
        </a:defRPr>
      </a:lvl8pPr>
      <a:lvl9pPr marL="2857500" marR="0" indent="-317500" algn="l" defTabSz="412750" rtl="0" latinLnBrk="0">
        <a:lnSpc>
          <a:spcPct val="100000"/>
        </a:lnSpc>
        <a:spcBef>
          <a:spcPts val="2950"/>
        </a:spcBef>
        <a:spcAft>
          <a:spcPts val="0"/>
        </a:spcAft>
        <a:buClr>
          <a:srgbClr val="FFFFFF"/>
        </a:buClr>
        <a:buSzPct val="125000"/>
        <a:buFontTx/>
        <a:buChar char="•"/>
        <a:tabLst/>
        <a:defRPr sz="2400" b="0" i="0" u="none" strike="noStrike" cap="none" spc="0" baseline="0">
          <a:solidFill>
            <a:srgbClr val="FFFFFF"/>
          </a:solidFill>
          <a:uFillTx/>
          <a:latin typeface="Helvetica Neue"/>
          <a:ea typeface="Helvetica Neue"/>
          <a:cs typeface="Helvetica Neue"/>
          <a:sym typeface="Helvetica Neue"/>
        </a:defRPr>
      </a:lvl9pPr>
    </p:bodyStyle>
    <p:otherStyle>
      <a:lvl1pPr marL="0" marR="0" indent="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1pPr>
      <a:lvl2pPr marL="0" marR="0" indent="1143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2pPr>
      <a:lvl3pPr marL="0" marR="0" indent="2286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3pPr>
      <a:lvl4pPr marL="0" marR="0" indent="3429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4pPr>
      <a:lvl5pPr marL="0" marR="0" indent="4572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5pPr>
      <a:lvl6pPr marL="0" marR="0" indent="5715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6pPr>
      <a:lvl7pPr marL="0" marR="0" indent="6858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7pPr>
      <a:lvl8pPr marL="0" marR="0" indent="8001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8pPr>
      <a:lvl9pPr marL="0" marR="0" indent="9144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emf"/><Relationship Id="rId5" Type="http://schemas.openxmlformats.org/officeDocument/2006/relationships/image" Target="../media/image19.png"/><Relationship Id="rId4" Type="http://schemas.openxmlformats.org/officeDocument/2006/relationships/notesSlide" Target="../notesSlides/notesSlide18.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F9A9C-4C09-9373-63F2-AA8787DD20B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5D32F7B-71A3-AF4C-4C57-F54B141E8FC0}"/>
              </a:ext>
            </a:extLst>
          </p:cNvPr>
          <p:cNvSpPr txBox="1"/>
          <p:nvPr/>
        </p:nvSpPr>
        <p:spPr>
          <a:xfrm>
            <a:off x="983432" y="4364579"/>
            <a:ext cx="9681882" cy="1559052"/>
          </a:xfrm>
          <a:prstGeom prst="rect">
            <a:avLst/>
          </a:prstGeom>
        </p:spPr>
        <p:txBody>
          <a:bodyPr vert="horz" lIns="91440" tIns="45720" rIns="91440" bIns="45720" rtlCol="0" anchor="b">
            <a:normAutofit fontScale="55000" lnSpcReduction="20000"/>
          </a:bodyPr>
          <a:lstStyle/>
          <a:p>
            <a:pPr marL="0" marR="0" lvl="0" indent="0" algn="ctr" defTabSz="914400" rtl="0" eaLnBrk="0" fontAlgn="base" latinLnBrk="0" hangingPunct="0">
              <a:lnSpc>
                <a:spcPct val="170000"/>
              </a:lnSpc>
              <a:spcBef>
                <a:spcPct val="0"/>
              </a:spcBef>
              <a:spcAft>
                <a:spcPct val="0"/>
              </a:spcAft>
              <a:buClrTx/>
              <a:buSzTx/>
              <a:buFontTx/>
              <a:buNone/>
              <a:tabLst/>
              <a:defRPr/>
            </a:pPr>
            <a:r>
              <a:rPr kumimoji="0" lang="zh-CN" altLang="en-US" sz="7200" b="1" i="0" u="none" strike="noStrike" kern="1200" cap="none" spc="0" normalizeH="0" baseline="0" noProof="0" dirty="0">
                <a:ln>
                  <a:noFill/>
                </a:ln>
                <a:solidFill>
                  <a:srgbClr val="0C172B"/>
                </a:solidFill>
                <a:effectLst/>
                <a:uLnTx/>
                <a:uFillTx/>
                <a:latin typeface="SimHei" panose="02010609060101010101" pitchFamily="49" charset="-122"/>
                <a:ea typeface="SimHei" panose="02010609060101010101" pitchFamily="49" charset="-122"/>
                <a:cs typeface="Arial" panose="020B0604020202020204" pitchFamily="34" charset="0"/>
              </a:rPr>
              <a:t>高升、救赎、饶恕 </a:t>
            </a:r>
            <a:endParaRPr kumimoji="0" lang="en-US" altLang="zh-CN" sz="7200" b="1" i="0" u="none" strike="noStrike" kern="1200" cap="none" spc="0" normalizeH="0" baseline="0" noProof="0" dirty="0">
              <a:ln>
                <a:noFill/>
              </a:ln>
              <a:solidFill>
                <a:srgbClr val="0C172B"/>
              </a:solidFill>
              <a:effectLst/>
              <a:uLnTx/>
              <a:uFillTx/>
              <a:latin typeface="SimHei" panose="02010609060101010101" pitchFamily="49" charset="-122"/>
              <a:ea typeface="SimHei" panose="02010609060101010101" pitchFamily="49" charset="-122"/>
              <a:cs typeface="Arial" panose="020B0604020202020204" pitchFamily="34" charset="0"/>
            </a:endParaRPr>
          </a:p>
          <a:p>
            <a:pPr marL="0" marR="0" lvl="0" indent="0" algn="ctr" defTabSz="914400" rtl="0" eaLnBrk="0" fontAlgn="base" latinLnBrk="0" hangingPunct="0">
              <a:lnSpc>
                <a:spcPct val="170000"/>
              </a:lnSpc>
              <a:spcBef>
                <a:spcPct val="0"/>
              </a:spcBef>
              <a:spcAft>
                <a:spcPct val="0"/>
              </a:spcAft>
              <a:buClrTx/>
              <a:buSzTx/>
              <a:buFontTx/>
              <a:buNone/>
              <a:tabLst/>
              <a:defRPr/>
            </a:pPr>
            <a:r>
              <a:rPr kumimoji="0" lang="en-US" sz="4000" b="1" i="0" u="none" strike="noStrike" kern="1200" cap="none" spc="0" normalizeH="0" baseline="0" noProof="0" dirty="0" err="1">
                <a:ln>
                  <a:noFill/>
                </a:ln>
                <a:solidFill>
                  <a:srgbClr val="0C172B"/>
                </a:solidFill>
                <a:effectLst/>
                <a:uLnTx/>
                <a:uFillTx/>
                <a:latin typeface="SimHei" panose="02010609060101010101" pitchFamily="49" charset="-122"/>
                <a:ea typeface="SimHei" panose="02010609060101010101" pitchFamily="49" charset="-122"/>
                <a:cs typeface="Arial" panose="020B0604020202020204" pitchFamily="34" charset="0"/>
              </a:rPr>
              <a:t>创世纪看约瑟与基督</a:t>
            </a:r>
            <a:r>
              <a:rPr lang="zh-CN" altLang="en-US" sz="4000" b="1">
                <a:solidFill>
                  <a:srgbClr val="0C172B"/>
                </a:solidFill>
                <a:latin typeface="SimHei" panose="02010609060101010101" pitchFamily="49" charset="-122"/>
                <a:ea typeface="SimHei" panose="02010609060101010101" pitchFamily="49" charset="-122"/>
              </a:rPr>
              <a:t>（下）</a:t>
            </a:r>
            <a:endParaRPr kumimoji="0" lang="en-US" sz="4000" b="1" i="0" u="none" strike="noStrike" kern="1200" cap="none" spc="0" normalizeH="0" baseline="0" noProof="0" dirty="0">
              <a:ln>
                <a:noFill/>
              </a:ln>
              <a:solidFill>
                <a:srgbClr val="0C172B"/>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6" name="Rectangle 5">
            <a:extLst>
              <a:ext uri="{FF2B5EF4-FFF2-40B4-BE49-F238E27FC236}">
                <a16:creationId xmlns:a16="http://schemas.microsoft.com/office/drawing/2014/main" id="{E5663C71-A193-DA16-571F-5E9607E3A4C4}"/>
              </a:ext>
            </a:extLst>
          </p:cNvPr>
          <p:cNvSpPr/>
          <p:nvPr/>
        </p:nvSpPr>
        <p:spPr>
          <a:xfrm>
            <a:off x="2094764" y="6048719"/>
            <a:ext cx="7315199" cy="809281"/>
          </a:xfrm>
          <a:prstGeom prst="rect">
            <a:avLst/>
          </a:prstGeom>
        </p:spPr>
        <p:txBody>
          <a:bodyPr vert="horz" lIns="91440" tIns="45720" rIns="91440" bIns="45720" rtlCol="0" anchor="t">
            <a:normAutofit/>
          </a:bodyPr>
          <a:lstStyle/>
          <a:p>
            <a:pPr marL="0" marR="0" lvl="0" indent="0" algn="ctr" defTabSz="914400" rtl="0" eaLnBrk="1" fontAlgn="base" latinLnBrk="0" hangingPunct="1">
              <a:lnSpc>
                <a:spcPct val="90000"/>
              </a:lnSpc>
              <a:spcBef>
                <a:spcPts val="100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exaltation; redemption; forgiveness</a:t>
            </a:r>
          </a:p>
          <a:p>
            <a:pPr marL="0" marR="0" lvl="0" indent="0" algn="ctr" defTabSz="914400" rtl="0" eaLnBrk="1" fontAlgn="base" latinLnBrk="0" hangingPunct="1">
              <a:lnSpc>
                <a:spcPct val="90000"/>
              </a:lnSpc>
              <a:spcBef>
                <a:spcPts val="1000"/>
              </a:spcBef>
              <a:spcAft>
                <a:spcPct val="0"/>
              </a:spcAft>
              <a:buClrTx/>
              <a:buSzTx/>
              <a:buFontTx/>
              <a:buNone/>
              <a:tabLst/>
              <a:defRPr/>
            </a:pPr>
            <a:r>
              <a:rPr kumimoji="0" lang="en-US" sz="1600" b="0" i="0" u="none" strike="noStrike" kern="1200" cap="none" spc="0" normalizeH="0" baseline="0" noProof="0" dirty="0">
                <a:ln>
                  <a:noFill/>
                </a:ln>
                <a:solidFill>
                  <a:prstClr val="black">
                    <a:lumMod val="85000"/>
                    <a:lumOff val="15000"/>
                  </a:prstClr>
                </a:solidFill>
                <a:effectLst/>
                <a:uLnTx/>
                <a:uFillTx/>
                <a:latin typeface="Calibri"/>
                <a:ea typeface="+mn-ea"/>
                <a:cs typeface="Arial" panose="020B0604020202020204" pitchFamily="34" charset="0"/>
              </a:rPr>
              <a:t>Looking at Joseph and Christ in Genesis</a:t>
            </a:r>
          </a:p>
        </p:txBody>
      </p:sp>
      <p:pic>
        <p:nvPicPr>
          <p:cNvPr id="2" name="Picture 1">
            <a:extLst>
              <a:ext uri="{FF2B5EF4-FFF2-40B4-BE49-F238E27FC236}">
                <a16:creationId xmlns:a16="http://schemas.microsoft.com/office/drawing/2014/main" id="{E5B353AD-3EDA-6381-B9ED-284A9EC1E8CC}"/>
              </a:ext>
            </a:extLst>
          </p:cNvPr>
          <p:cNvPicPr>
            <a:picLocks noChangeAspect="1"/>
          </p:cNvPicPr>
          <p:nvPr/>
        </p:nvPicPr>
        <p:blipFill>
          <a:blip r:embed="rId3">
            <a:extLst>
              <a:ext uri="{28A0092B-C50C-407E-A947-70E740481C1C}">
                <a14:useLocalDpi xmlns:a14="http://schemas.microsoft.com/office/drawing/2010/main" val="0"/>
              </a:ext>
            </a:extLst>
          </a:blip>
          <a:srcRect l="4314" t="6323" r="3967" b="5355"/>
          <a:stretch>
            <a:fillRect/>
          </a:stretch>
        </p:blipFill>
        <p:spPr>
          <a:xfrm>
            <a:off x="0" y="0"/>
            <a:ext cx="12192000" cy="4374433"/>
          </a:xfrm>
          <a:prstGeom prst="rect">
            <a:avLst/>
          </a:prstGeom>
        </p:spPr>
      </p:pic>
    </p:spTree>
    <p:extLst>
      <p:ext uri="{BB962C8B-B14F-4D97-AF65-F5344CB8AC3E}">
        <p14:creationId xmlns:p14="http://schemas.microsoft.com/office/powerpoint/2010/main" val="3908772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10599965-A6FB-5027-1FCD-064669719B6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15666D0-8931-A70B-E3DC-EBAF6A9287A1}"/>
              </a:ext>
            </a:extLst>
          </p:cNvPr>
          <p:cNvSpPr/>
          <p:nvPr/>
        </p:nvSpPr>
        <p:spPr>
          <a:xfrm>
            <a:off x="131199" y="332656"/>
            <a:ext cx="12072664" cy="3670236"/>
          </a:xfrm>
          <a:prstGeom prst="rect">
            <a:avLst/>
          </a:prstGeom>
        </p:spPr>
        <p:txBody>
          <a:bodyPr wrap="square">
            <a:spAutoFit/>
          </a:bodyPr>
          <a:lstStyle/>
          <a:p>
            <a:pPr>
              <a:lnSpc>
                <a:spcPct val="150000"/>
              </a:lnSpc>
            </a:pPr>
            <a:r>
              <a:rPr lang="zh-CN" altLang="en-US" sz="3200" b="1" dirty="0">
                <a:solidFill>
                  <a:prstClr val="white"/>
                </a:solidFill>
                <a:latin typeface="SimHei" panose="02010609060101010101" pitchFamily="49" charset="-122"/>
                <a:ea typeface="SimHei" panose="02010609060101010101" pitchFamily="49" charset="-122"/>
              </a:rPr>
              <a:t>创世记 </a:t>
            </a:r>
            <a:r>
              <a:rPr lang="en-US" altLang="zh-CN" sz="3200" b="1" dirty="0">
                <a:solidFill>
                  <a:prstClr val="white"/>
                </a:solidFill>
                <a:latin typeface="SimHei" panose="02010609060101010101" pitchFamily="49" charset="-122"/>
                <a:ea typeface="SimHei" panose="02010609060101010101" pitchFamily="49" charset="-122"/>
              </a:rPr>
              <a:t>40:1.</a:t>
            </a:r>
            <a:r>
              <a:rPr lang="zh-CN" altLang="en-US" sz="3200" b="1" dirty="0">
                <a:solidFill>
                  <a:prstClr val="white"/>
                </a:solidFill>
                <a:latin typeface="SimHei" panose="02010609060101010101" pitchFamily="49" charset="-122"/>
                <a:ea typeface="SimHei" panose="02010609060101010101" pitchFamily="49" charset="-122"/>
              </a:rPr>
              <a:t>这事以后，埃及王的酒政和膳长得罪了他们的主</a:t>
            </a:r>
            <a:r>
              <a:rPr lang="en-US" altLang="zh-CN" sz="3200" b="1" dirty="0">
                <a:solidFill>
                  <a:prstClr val="white"/>
                </a:solidFill>
                <a:latin typeface="SimHei" panose="02010609060101010101" pitchFamily="49" charset="-122"/>
                <a:ea typeface="SimHei" panose="02010609060101010101" pitchFamily="49" charset="-122"/>
              </a:rPr>
              <a:t>—</a:t>
            </a:r>
            <a:r>
              <a:rPr lang="zh-CN" altLang="en-US" sz="3200" b="1" dirty="0">
                <a:solidFill>
                  <a:prstClr val="white"/>
                </a:solidFill>
                <a:latin typeface="SimHei" panose="02010609060101010101" pitchFamily="49" charset="-122"/>
                <a:ea typeface="SimHei" panose="02010609060101010101" pitchFamily="49" charset="-122"/>
              </a:rPr>
              <a:t>埃及王，</a:t>
            </a:r>
            <a:r>
              <a:rPr lang="en-US" altLang="zh-CN" sz="3200" b="1" dirty="0">
                <a:solidFill>
                  <a:prstClr val="white"/>
                </a:solidFill>
                <a:latin typeface="SimHei" panose="02010609060101010101" pitchFamily="49" charset="-122"/>
                <a:ea typeface="SimHei" panose="02010609060101010101" pitchFamily="49" charset="-122"/>
              </a:rPr>
              <a:t>2.</a:t>
            </a:r>
            <a:r>
              <a:rPr lang="zh-CN" altLang="en-US" sz="3200" b="1" dirty="0">
                <a:solidFill>
                  <a:prstClr val="white"/>
                </a:solidFill>
                <a:latin typeface="SimHei" panose="02010609060101010101" pitchFamily="49" charset="-122"/>
                <a:ea typeface="SimHei" panose="02010609060101010101" pitchFamily="49" charset="-122"/>
              </a:rPr>
              <a:t>法老就恼怒酒政和膳长这二臣，</a:t>
            </a:r>
            <a:r>
              <a:rPr lang="en-US" altLang="zh-CN" sz="3200" b="1" dirty="0">
                <a:solidFill>
                  <a:prstClr val="white"/>
                </a:solidFill>
                <a:latin typeface="SimHei" panose="02010609060101010101" pitchFamily="49" charset="-122"/>
                <a:ea typeface="SimHei" panose="02010609060101010101" pitchFamily="49" charset="-122"/>
              </a:rPr>
              <a:t>3.</a:t>
            </a:r>
            <a:r>
              <a:rPr lang="zh-CN" altLang="en-US" sz="3200" b="1" dirty="0">
                <a:solidFill>
                  <a:schemeClr val="bg1"/>
                </a:solidFill>
                <a:latin typeface="SimHei" panose="02010609060101010101" pitchFamily="49" charset="-122"/>
                <a:ea typeface="SimHei" panose="02010609060101010101" pitchFamily="49" charset="-122"/>
              </a:rPr>
              <a:t>把他们下在护卫长府内的监里</a:t>
            </a:r>
            <a:r>
              <a:rPr lang="zh-CN" altLang="en-US" sz="3200" b="1" dirty="0">
                <a:solidFill>
                  <a:srgbClr val="B3FF5F"/>
                </a:solidFill>
                <a:latin typeface="SimHei" panose="02010609060101010101" pitchFamily="49" charset="-122"/>
                <a:ea typeface="SimHei" panose="02010609060101010101" pitchFamily="49" charset="-122"/>
              </a:rPr>
              <a:t>，就是约瑟被囚的地方</a:t>
            </a:r>
            <a:r>
              <a:rPr lang="zh-CN" altLang="en-US" sz="3200" b="1" dirty="0">
                <a:solidFill>
                  <a:prstClr val="white"/>
                </a:solidFill>
                <a:latin typeface="SimHei" panose="02010609060101010101" pitchFamily="49" charset="-122"/>
                <a:ea typeface="SimHei" panose="02010609060101010101" pitchFamily="49" charset="-122"/>
              </a:rPr>
              <a:t>。</a:t>
            </a:r>
            <a:r>
              <a:rPr lang="en-US" altLang="zh-CN" sz="3200" b="1" dirty="0">
                <a:solidFill>
                  <a:prstClr val="white"/>
                </a:solidFill>
                <a:latin typeface="SimHei" panose="02010609060101010101" pitchFamily="49" charset="-122"/>
                <a:ea typeface="SimHei" panose="02010609060101010101" pitchFamily="49" charset="-122"/>
              </a:rPr>
              <a:t>4.</a:t>
            </a:r>
            <a:r>
              <a:rPr lang="zh-CN" altLang="en-US" sz="3200" b="1" dirty="0">
                <a:solidFill>
                  <a:prstClr val="white"/>
                </a:solidFill>
                <a:latin typeface="SimHei" panose="02010609060101010101" pitchFamily="49" charset="-122"/>
                <a:ea typeface="SimHei" panose="02010609060101010101" pitchFamily="49" charset="-122"/>
              </a:rPr>
              <a:t>护卫长把他们交给约瑟，约瑟便伺候他们；他们有些日子在监里。</a:t>
            </a:r>
            <a:r>
              <a:rPr lang="en-US" altLang="zh-CN" sz="3200" b="1" dirty="0">
                <a:solidFill>
                  <a:prstClr val="white"/>
                </a:solidFill>
                <a:latin typeface="SimHei" panose="02010609060101010101" pitchFamily="49" charset="-122"/>
                <a:ea typeface="SimHei" panose="02010609060101010101" pitchFamily="49" charset="-122"/>
              </a:rPr>
              <a:t>5.</a:t>
            </a:r>
            <a:r>
              <a:rPr lang="zh-CN" altLang="en-US" sz="3200" b="1" dirty="0">
                <a:solidFill>
                  <a:prstClr val="white"/>
                </a:solidFill>
                <a:latin typeface="SimHei" panose="02010609060101010101" pitchFamily="49" charset="-122"/>
                <a:ea typeface="SimHei" panose="02010609060101010101" pitchFamily="49" charset="-122"/>
              </a:rPr>
              <a:t>被囚在监之埃及王的酒政和膳长二人同夜各做一梦，各梦都有讲解。</a:t>
            </a:r>
            <a:endPar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7" name="TextBox 6">
            <a:extLst>
              <a:ext uri="{FF2B5EF4-FFF2-40B4-BE49-F238E27FC236}">
                <a16:creationId xmlns:a16="http://schemas.microsoft.com/office/drawing/2014/main" id="{F8045D2F-320A-EC5A-AAF1-5B15C34E81E5}"/>
              </a:ext>
            </a:extLst>
          </p:cNvPr>
          <p:cNvSpPr txBox="1"/>
          <p:nvPr/>
        </p:nvSpPr>
        <p:spPr>
          <a:xfrm>
            <a:off x="99698" y="4771798"/>
            <a:ext cx="11992604" cy="1754326"/>
          </a:xfrm>
          <a:prstGeom prst="rect">
            <a:avLst/>
          </a:prstGeom>
          <a:noFill/>
        </p:spPr>
        <p:txBody>
          <a:bodyPr wrap="square">
            <a:spAutoFit/>
          </a:bodyPr>
          <a:lstStyle/>
          <a:p>
            <a:r>
              <a:rPr lang="en-US" dirty="0">
                <a:solidFill>
                  <a:prstClr val="white"/>
                </a:solidFill>
              </a:rPr>
              <a:t>1.Some time after this, the cupbearer of the king of Egypt and his baker committed an offense against their lord the king of Egypt. 2.And Pharaoh was angry with his two officers, the chief cupbearer and the chief baker,3.and he put them in custody in the house of the captain of the guard, </a:t>
            </a:r>
            <a:r>
              <a:rPr lang="en-US" dirty="0">
                <a:solidFill>
                  <a:srgbClr val="B3FF5F"/>
                </a:solidFill>
              </a:rPr>
              <a:t>in the prison where Joseph was confined</a:t>
            </a:r>
            <a:r>
              <a:rPr lang="en-US" dirty="0">
                <a:solidFill>
                  <a:prstClr val="white"/>
                </a:solidFill>
              </a:rPr>
              <a:t>.4.The captain of the guard appointed Joseph to be with them, and he attended them. They continued for some time in custody.5.And one night they both dreamed—the cupbearer and the baker of the king of Egypt, who were confined in the prison—each his own dream, and each dream with its own interpretation.</a:t>
            </a:r>
          </a:p>
        </p:txBody>
      </p:sp>
    </p:spTree>
    <p:extLst>
      <p:ext uri="{BB962C8B-B14F-4D97-AF65-F5344CB8AC3E}">
        <p14:creationId xmlns:p14="http://schemas.microsoft.com/office/powerpoint/2010/main" val="6651246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6AA03C9-5B71-9EEE-A3A3-DD49546CB7AB}"/>
              </a:ext>
            </a:extLst>
          </p:cNvPr>
          <p:cNvPicPr>
            <a:picLocks noChangeAspect="1"/>
          </p:cNvPicPr>
          <p:nvPr/>
        </p:nvPicPr>
        <p:blipFill>
          <a:blip r:embed="rId2">
            <a:extLst>
              <a:ext uri="{28A0092B-C50C-407E-A947-70E740481C1C}">
                <a14:useLocalDpi xmlns:a14="http://schemas.microsoft.com/office/drawing/2010/main" val="0"/>
              </a:ext>
            </a:extLst>
          </a:blip>
          <a:srcRect l="5528" t="10085" r="6903" b="11153"/>
          <a:stretch>
            <a:fillRect/>
          </a:stretch>
        </p:blipFill>
        <p:spPr>
          <a:xfrm>
            <a:off x="695400" y="692696"/>
            <a:ext cx="11017224" cy="5400600"/>
          </a:xfrm>
          <a:prstGeom prst="rect">
            <a:avLst/>
          </a:prstGeom>
        </p:spPr>
      </p:pic>
    </p:spTree>
    <p:extLst>
      <p:ext uri="{BB962C8B-B14F-4D97-AF65-F5344CB8AC3E}">
        <p14:creationId xmlns:p14="http://schemas.microsoft.com/office/powerpoint/2010/main" val="7217359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4409355-C6A9-4E10-3811-944445F35B19}"/>
              </a:ext>
            </a:extLst>
          </p:cNvPr>
          <p:cNvPicPr>
            <a:picLocks noChangeAspect="1"/>
          </p:cNvPicPr>
          <p:nvPr/>
        </p:nvPicPr>
        <p:blipFill>
          <a:blip r:embed="rId2">
            <a:extLst>
              <a:ext uri="{28A0092B-C50C-407E-A947-70E740481C1C}">
                <a14:useLocalDpi xmlns:a14="http://schemas.microsoft.com/office/drawing/2010/main" val="0"/>
              </a:ext>
            </a:extLst>
          </a:blip>
          <a:srcRect l="5528" t="10085" r="5187" b="10102"/>
          <a:stretch>
            <a:fillRect/>
          </a:stretch>
        </p:blipFill>
        <p:spPr>
          <a:xfrm>
            <a:off x="479376" y="692696"/>
            <a:ext cx="11233248" cy="5472608"/>
          </a:xfrm>
          <a:prstGeom prst="rect">
            <a:avLst/>
          </a:prstGeom>
        </p:spPr>
      </p:pic>
      <p:sp>
        <p:nvSpPr>
          <p:cNvPr id="4" name="TextBox 3">
            <a:extLst>
              <a:ext uri="{FF2B5EF4-FFF2-40B4-BE49-F238E27FC236}">
                <a16:creationId xmlns:a16="http://schemas.microsoft.com/office/drawing/2014/main" id="{C71AF436-C611-7246-D689-2457802482F1}"/>
              </a:ext>
            </a:extLst>
          </p:cNvPr>
          <p:cNvSpPr txBox="1"/>
          <p:nvPr/>
        </p:nvSpPr>
        <p:spPr>
          <a:xfrm>
            <a:off x="6528048" y="115516"/>
            <a:ext cx="4905601" cy="461665"/>
          </a:xfrm>
          <a:prstGeom prst="rect">
            <a:avLst/>
          </a:prstGeom>
          <a:noFill/>
        </p:spPr>
        <p:txBody>
          <a:bodyPr wrap="square">
            <a:spAutoFit/>
          </a:bodyPr>
          <a:lstStyle/>
          <a:p>
            <a:r>
              <a:rPr lang="en-US" sz="2400" b="1" kern="0" dirty="0">
                <a:effectLst/>
                <a:latin typeface="SimHei" panose="02010609060101010101" pitchFamily="49" charset="-122"/>
                <a:ea typeface="SimHei" panose="02010609060101010101" pitchFamily="49" charset="-122"/>
                <a:cs typeface="Times New Roman" panose="02020603050405020304" pitchFamily="18" charset="0"/>
              </a:rPr>
              <a:t>7</a:t>
            </a:r>
            <a:r>
              <a:rPr lang="zh-CN" sz="2400" b="1" kern="0" dirty="0">
                <a:effectLst/>
                <a:latin typeface="SimHei" panose="02010609060101010101" pitchFamily="49" charset="-122"/>
                <a:ea typeface="SimHei" panose="02010609060101010101" pitchFamily="49" charset="-122"/>
                <a:cs typeface="Times New Roman" panose="02020603050405020304" pitchFamily="18" charset="0"/>
              </a:rPr>
              <a:t>个焦弱穗</a:t>
            </a:r>
            <a:r>
              <a:rPr lang="en-US" b="1" dirty="0" err="1">
                <a:latin typeface="SimHei" panose="02010609060101010101" pitchFamily="49" charset="-122"/>
                <a:ea typeface="SimHei" panose="02010609060101010101" pitchFamily="49" charset="-122"/>
              </a:rPr>
              <a:t>suì</a:t>
            </a:r>
            <a:r>
              <a:rPr lang="zh-CN" sz="2400" b="1" kern="0" dirty="0">
                <a:effectLst/>
                <a:latin typeface="SimHei" panose="02010609060101010101" pitchFamily="49" charset="-122"/>
                <a:ea typeface="SimHei" panose="02010609060101010101" pitchFamily="49" charset="-122"/>
                <a:cs typeface="Times New Roman" panose="02020603050405020304" pitchFamily="18" charset="0"/>
              </a:rPr>
              <a:t>子吞了</a:t>
            </a:r>
            <a:r>
              <a:rPr lang="en-US" sz="2400" b="1" kern="0" dirty="0">
                <a:effectLst/>
                <a:latin typeface="SimHei" panose="02010609060101010101" pitchFamily="49" charset="-122"/>
                <a:ea typeface="SimHei" panose="02010609060101010101" pitchFamily="49" charset="-122"/>
                <a:cs typeface="Times New Roman" panose="02020603050405020304" pitchFamily="18" charset="0"/>
              </a:rPr>
              <a:t>7</a:t>
            </a:r>
            <a:r>
              <a:rPr lang="zh-CN" sz="2400" b="1" kern="0" dirty="0">
                <a:effectLst/>
                <a:latin typeface="SimHei" panose="02010609060101010101" pitchFamily="49" charset="-122"/>
                <a:ea typeface="SimHei" panose="02010609060101010101" pitchFamily="49" charset="-122"/>
                <a:cs typeface="Times New Roman" panose="02020603050405020304" pitchFamily="18" charset="0"/>
              </a:rPr>
              <a:t>个肥大穗</a:t>
            </a:r>
            <a:r>
              <a:rPr kumimoji="0" lang="en-US" sz="1800" b="1" i="0" u="none" strike="noStrike" kern="1200" cap="none" spc="0" normalizeH="0" baseline="0" noProof="0" dirty="0" err="1">
                <a:ln>
                  <a:noFill/>
                </a:ln>
                <a:solidFill>
                  <a:prstClr val="black"/>
                </a:solidFill>
                <a:effectLst/>
                <a:uLnTx/>
                <a:uFillTx/>
                <a:latin typeface="SimHei" panose="02010609060101010101" pitchFamily="49" charset="-122"/>
                <a:ea typeface="SimHei" panose="02010609060101010101" pitchFamily="49" charset="-122"/>
              </a:rPr>
              <a:t>suì</a:t>
            </a:r>
            <a:r>
              <a:rPr lang="zh-CN" sz="2400" b="1" kern="0" dirty="0">
                <a:effectLst/>
                <a:latin typeface="SimHei" panose="02010609060101010101" pitchFamily="49" charset="-122"/>
                <a:ea typeface="SimHei" panose="02010609060101010101" pitchFamily="49" charset="-122"/>
                <a:cs typeface="Times New Roman" panose="02020603050405020304" pitchFamily="18" charset="0"/>
              </a:rPr>
              <a:t>子</a:t>
            </a:r>
            <a:r>
              <a:rPr lang="en-US" sz="2400" b="1" dirty="0">
                <a:effectLst/>
                <a:latin typeface="SimHei" panose="02010609060101010101" pitchFamily="49" charset="-122"/>
                <a:ea typeface="SimHei" panose="02010609060101010101" pitchFamily="49" charset="-122"/>
              </a:rPr>
              <a:t> </a:t>
            </a:r>
            <a:endParaRPr lang="en-US" sz="2400" b="1" dirty="0">
              <a:latin typeface="SimHei" panose="02010609060101010101" pitchFamily="49" charset="-122"/>
              <a:ea typeface="SimHei" panose="02010609060101010101" pitchFamily="49" charset="-122"/>
            </a:endParaRPr>
          </a:p>
        </p:txBody>
      </p:sp>
      <p:sp>
        <p:nvSpPr>
          <p:cNvPr id="6" name="TextBox 5">
            <a:extLst>
              <a:ext uri="{FF2B5EF4-FFF2-40B4-BE49-F238E27FC236}">
                <a16:creationId xmlns:a16="http://schemas.microsoft.com/office/drawing/2014/main" id="{E6EDF124-AF15-CEF4-2E01-46848A218583}"/>
              </a:ext>
            </a:extLst>
          </p:cNvPr>
          <p:cNvSpPr txBox="1"/>
          <p:nvPr/>
        </p:nvSpPr>
        <p:spPr>
          <a:xfrm>
            <a:off x="6266963" y="6326986"/>
            <a:ext cx="6098720" cy="369332"/>
          </a:xfrm>
          <a:prstGeom prst="rect">
            <a:avLst/>
          </a:prstGeom>
          <a:noFill/>
        </p:spPr>
        <p:txBody>
          <a:bodyPr wrap="square">
            <a:spAutoFit/>
          </a:bodyPr>
          <a:lstStyle/>
          <a:p>
            <a:pPr>
              <a:buNone/>
            </a:pPr>
            <a:r>
              <a:rPr lang="en-US" dirty="0"/>
              <a:t>The seven thin ears swallowed up the seven full ears.</a:t>
            </a:r>
          </a:p>
        </p:txBody>
      </p:sp>
    </p:spTree>
    <p:extLst>
      <p:ext uri="{BB962C8B-B14F-4D97-AF65-F5344CB8AC3E}">
        <p14:creationId xmlns:p14="http://schemas.microsoft.com/office/powerpoint/2010/main" val="1238919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41F831CE-8055-2B80-39C3-2260C835845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61A6E70-8208-8B51-FFD0-8EDF0AF04116}"/>
              </a:ext>
            </a:extLst>
          </p:cNvPr>
          <p:cNvSpPr/>
          <p:nvPr/>
        </p:nvSpPr>
        <p:spPr>
          <a:xfrm>
            <a:off x="40926" y="-6452"/>
            <a:ext cx="12072664" cy="4693080"/>
          </a:xfrm>
          <a:prstGeom prst="rect">
            <a:avLst/>
          </a:prstGeom>
        </p:spPr>
        <p:txBody>
          <a:bodyPr wrap="square">
            <a:spAutoFit/>
          </a:bodyPr>
          <a:lstStyle/>
          <a:p>
            <a:pPr lvl="0">
              <a:lnSpc>
                <a:spcPct val="150000"/>
              </a:lnSpc>
            </a:pPr>
            <a:r>
              <a:rPr lang="en-US" altLang="zh-CN" sz="2000" b="1" dirty="0">
                <a:solidFill>
                  <a:prstClr val="white"/>
                </a:solidFill>
                <a:latin typeface="SimHei" panose="02010609060101010101" pitchFamily="49" charset="-122"/>
                <a:ea typeface="SimHei" panose="02010609060101010101" pitchFamily="49" charset="-122"/>
              </a:rPr>
              <a:t>41:25.</a:t>
            </a:r>
            <a:r>
              <a:rPr lang="zh-CN" altLang="en-US" sz="2800" b="1" dirty="0">
                <a:solidFill>
                  <a:prstClr val="white"/>
                </a:solidFill>
                <a:latin typeface="SimHei" panose="02010609060101010101" pitchFamily="49" charset="-122"/>
                <a:ea typeface="SimHei" panose="02010609060101010101" pitchFamily="49" charset="-122"/>
              </a:rPr>
              <a:t>约瑟对法老说</a:t>
            </a:r>
            <a:r>
              <a:rPr lang="en-US" altLang="zh-CN" sz="2800" b="1" dirty="0">
                <a:solidFill>
                  <a:prstClr val="white"/>
                </a:solidFill>
                <a:latin typeface="SimHei" panose="02010609060101010101" pitchFamily="49" charset="-122"/>
                <a:ea typeface="SimHei" panose="02010609060101010101" pitchFamily="49" charset="-122"/>
              </a:rPr>
              <a:t>:</a:t>
            </a:r>
            <a:r>
              <a:rPr lang="zh-CN" altLang="en-US" sz="2800" b="1" dirty="0">
                <a:solidFill>
                  <a:prstClr val="white"/>
                </a:solidFill>
                <a:latin typeface="SimHei" panose="02010609060101010101" pitchFamily="49" charset="-122"/>
                <a:ea typeface="SimHei" panose="02010609060101010101" pitchFamily="49" charset="-122"/>
              </a:rPr>
              <a:t>法老的梦乃是一个。神已将所要做的事指示法老了</a:t>
            </a:r>
            <a:r>
              <a:rPr lang="zh-CN" altLang="en-US" b="1" dirty="0">
                <a:solidFill>
                  <a:prstClr val="white"/>
                </a:solidFill>
                <a:latin typeface="SimHei" panose="02010609060101010101" pitchFamily="49" charset="-122"/>
                <a:ea typeface="SimHei" panose="02010609060101010101" pitchFamily="49" charset="-122"/>
              </a:rPr>
              <a:t>。</a:t>
            </a:r>
            <a:r>
              <a:rPr lang="en-US" altLang="zh-CN" b="1" dirty="0">
                <a:solidFill>
                  <a:prstClr val="white"/>
                </a:solidFill>
                <a:latin typeface="SimHei" panose="02010609060101010101" pitchFamily="49" charset="-122"/>
                <a:ea typeface="SimHei" panose="02010609060101010101" pitchFamily="49" charset="-122"/>
              </a:rPr>
              <a:t>26.</a:t>
            </a:r>
            <a:r>
              <a:rPr lang="zh-CN" altLang="en-US" sz="2800" b="1" dirty="0">
                <a:solidFill>
                  <a:prstClr val="white"/>
                </a:solidFill>
                <a:latin typeface="SimHei" panose="02010609060101010101" pitchFamily="49" charset="-122"/>
                <a:ea typeface="SimHei" panose="02010609060101010101" pitchFamily="49" charset="-122"/>
              </a:rPr>
              <a:t>七只好母牛是七年</a:t>
            </a:r>
            <a:r>
              <a:rPr lang="en-US" altLang="zh-CN" sz="2800" b="1" dirty="0">
                <a:solidFill>
                  <a:prstClr val="white"/>
                </a:solidFill>
                <a:latin typeface="SimHei" panose="02010609060101010101" pitchFamily="49" charset="-122"/>
                <a:ea typeface="SimHei" panose="02010609060101010101" pitchFamily="49" charset="-122"/>
              </a:rPr>
              <a:t>,</a:t>
            </a:r>
            <a:r>
              <a:rPr lang="zh-CN" altLang="en-US" sz="2800" b="1" dirty="0">
                <a:solidFill>
                  <a:prstClr val="white"/>
                </a:solidFill>
                <a:latin typeface="SimHei" panose="02010609060101010101" pitchFamily="49" charset="-122"/>
                <a:ea typeface="SimHei" panose="02010609060101010101" pitchFamily="49" charset="-122"/>
              </a:rPr>
              <a:t>七个好穗子也是七年；这梦乃是一个</a:t>
            </a:r>
            <a:r>
              <a:rPr lang="zh-CN" altLang="en-US" b="1" dirty="0">
                <a:solidFill>
                  <a:prstClr val="white"/>
                </a:solidFill>
                <a:latin typeface="SimHei" panose="02010609060101010101" pitchFamily="49" charset="-122"/>
                <a:ea typeface="SimHei" panose="02010609060101010101" pitchFamily="49" charset="-122"/>
              </a:rPr>
              <a:t>。</a:t>
            </a:r>
            <a:r>
              <a:rPr lang="en-US" altLang="zh-CN" b="1" dirty="0">
                <a:solidFill>
                  <a:prstClr val="white"/>
                </a:solidFill>
                <a:latin typeface="SimHei" panose="02010609060101010101" pitchFamily="49" charset="-122"/>
                <a:ea typeface="SimHei" panose="02010609060101010101" pitchFamily="49" charset="-122"/>
              </a:rPr>
              <a:t>27.</a:t>
            </a:r>
            <a:r>
              <a:rPr lang="zh-CN" altLang="en-US" sz="2800" b="1" dirty="0">
                <a:solidFill>
                  <a:prstClr val="white"/>
                </a:solidFill>
                <a:latin typeface="SimHei" panose="02010609060101010101" pitchFamily="49" charset="-122"/>
                <a:ea typeface="SimHei" panose="02010609060101010101" pitchFamily="49" charset="-122"/>
              </a:rPr>
              <a:t>那随后上来的七只又干瘦又丑陋的母牛是七年</a:t>
            </a:r>
            <a:r>
              <a:rPr lang="en-US" altLang="zh-CN" sz="2800" b="1" dirty="0">
                <a:solidFill>
                  <a:prstClr val="white"/>
                </a:solidFill>
                <a:latin typeface="SimHei" panose="02010609060101010101" pitchFamily="49" charset="-122"/>
                <a:ea typeface="SimHei" panose="02010609060101010101" pitchFamily="49" charset="-122"/>
              </a:rPr>
              <a:t>,</a:t>
            </a:r>
            <a:r>
              <a:rPr lang="zh-CN" altLang="en-US" sz="2800" b="1" dirty="0">
                <a:solidFill>
                  <a:prstClr val="white"/>
                </a:solidFill>
                <a:latin typeface="SimHei" panose="02010609060101010101" pitchFamily="49" charset="-122"/>
                <a:ea typeface="SimHei" panose="02010609060101010101" pitchFamily="49" charset="-122"/>
              </a:rPr>
              <a:t>那七个虚空、被东风吹焦的穗子也是七年</a:t>
            </a:r>
            <a:r>
              <a:rPr lang="en-US" altLang="zh-CN" sz="2800" b="1" dirty="0">
                <a:solidFill>
                  <a:prstClr val="white"/>
                </a:solidFill>
                <a:latin typeface="SimHei" panose="02010609060101010101" pitchFamily="49" charset="-122"/>
                <a:ea typeface="SimHei" panose="02010609060101010101" pitchFamily="49" charset="-122"/>
              </a:rPr>
              <a:t>,</a:t>
            </a:r>
            <a:r>
              <a:rPr lang="zh-CN" altLang="en-US" sz="2800" b="1" dirty="0">
                <a:solidFill>
                  <a:prstClr val="white"/>
                </a:solidFill>
                <a:latin typeface="SimHei" panose="02010609060101010101" pitchFamily="49" charset="-122"/>
                <a:ea typeface="SimHei" panose="02010609060101010101" pitchFamily="49" charset="-122"/>
              </a:rPr>
              <a:t>都是七个荒年</a:t>
            </a:r>
            <a:r>
              <a:rPr lang="zh-CN" altLang="en-US" b="1" dirty="0">
                <a:solidFill>
                  <a:prstClr val="white"/>
                </a:solidFill>
                <a:latin typeface="SimHei" panose="02010609060101010101" pitchFamily="49" charset="-122"/>
                <a:ea typeface="SimHei" panose="02010609060101010101" pitchFamily="49" charset="-122"/>
              </a:rPr>
              <a:t>。</a:t>
            </a:r>
            <a:r>
              <a:rPr lang="en-US" altLang="zh-CN" b="1" dirty="0">
                <a:solidFill>
                  <a:prstClr val="white"/>
                </a:solidFill>
                <a:latin typeface="SimHei" panose="02010609060101010101" pitchFamily="49" charset="-122"/>
                <a:ea typeface="SimHei" panose="02010609060101010101" pitchFamily="49" charset="-122"/>
              </a:rPr>
              <a:t>28.</a:t>
            </a:r>
            <a:r>
              <a:rPr lang="zh-CN" altLang="en-US" sz="2800" b="1" dirty="0">
                <a:solidFill>
                  <a:prstClr val="white"/>
                </a:solidFill>
                <a:latin typeface="SimHei" panose="02010609060101010101" pitchFamily="49" charset="-122"/>
                <a:ea typeface="SimHei" panose="02010609060101010101" pitchFamily="49" charset="-122"/>
              </a:rPr>
              <a:t>这就是我对法老所说</a:t>
            </a:r>
            <a:r>
              <a:rPr lang="en-US" altLang="zh-CN" sz="2800" b="1" dirty="0">
                <a:solidFill>
                  <a:prstClr val="white"/>
                </a:solidFill>
                <a:latin typeface="SimHei" panose="02010609060101010101" pitchFamily="49" charset="-122"/>
                <a:ea typeface="SimHei" panose="02010609060101010101" pitchFamily="49" charset="-122"/>
              </a:rPr>
              <a:t>,</a:t>
            </a:r>
            <a:r>
              <a:rPr lang="zh-CN" altLang="en-US" sz="2800" b="1" dirty="0">
                <a:solidFill>
                  <a:prstClr val="white"/>
                </a:solidFill>
                <a:latin typeface="SimHei" panose="02010609060101010101" pitchFamily="49" charset="-122"/>
                <a:ea typeface="SimHei" panose="02010609060101010101" pitchFamily="49" charset="-122"/>
              </a:rPr>
              <a:t>神已将所要做的事显明给法老了</a:t>
            </a:r>
            <a:r>
              <a:rPr lang="zh-CN" altLang="en-US" b="1" dirty="0">
                <a:solidFill>
                  <a:prstClr val="white"/>
                </a:solidFill>
                <a:latin typeface="SimHei" panose="02010609060101010101" pitchFamily="49" charset="-122"/>
                <a:ea typeface="SimHei" panose="02010609060101010101" pitchFamily="49" charset="-122"/>
              </a:rPr>
              <a:t>。</a:t>
            </a:r>
            <a:r>
              <a:rPr lang="en-US" altLang="zh-CN" b="1" dirty="0">
                <a:solidFill>
                  <a:prstClr val="white"/>
                </a:solidFill>
                <a:latin typeface="SimHei" panose="02010609060101010101" pitchFamily="49" charset="-122"/>
                <a:ea typeface="SimHei" panose="02010609060101010101" pitchFamily="49" charset="-122"/>
              </a:rPr>
              <a:t>29.</a:t>
            </a:r>
            <a:r>
              <a:rPr lang="zh-CN" altLang="en-US" sz="2800" b="1" dirty="0">
                <a:solidFill>
                  <a:srgbClr val="00FFFF"/>
                </a:solidFill>
                <a:latin typeface="SimHei" panose="02010609060101010101" pitchFamily="49" charset="-122"/>
                <a:ea typeface="SimHei" panose="02010609060101010101" pitchFamily="49" charset="-122"/>
              </a:rPr>
              <a:t>埃及遍地必来七个大丰年</a:t>
            </a:r>
            <a:r>
              <a:rPr lang="zh-CN" altLang="en-US" b="1" dirty="0">
                <a:solidFill>
                  <a:srgbClr val="00FFFF"/>
                </a:solidFill>
                <a:latin typeface="SimHei" panose="02010609060101010101" pitchFamily="49" charset="-122"/>
                <a:ea typeface="SimHei" panose="02010609060101010101" pitchFamily="49" charset="-122"/>
              </a:rPr>
              <a:t>，</a:t>
            </a:r>
            <a:r>
              <a:rPr lang="en-US" altLang="zh-CN" b="1" dirty="0">
                <a:solidFill>
                  <a:srgbClr val="00FFFF"/>
                </a:solidFill>
                <a:latin typeface="SimHei" panose="02010609060101010101" pitchFamily="49" charset="-122"/>
                <a:ea typeface="SimHei" panose="02010609060101010101" pitchFamily="49" charset="-122"/>
              </a:rPr>
              <a:t>30 </a:t>
            </a:r>
            <a:r>
              <a:rPr lang="zh-CN" altLang="en-US" sz="2800" b="1" dirty="0">
                <a:solidFill>
                  <a:srgbClr val="00FFFF"/>
                </a:solidFill>
                <a:latin typeface="SimHei" panose="02010609060101010101" pitchFamily="49" charset="-122"/>
                <a:ea typeface="SimHei" panose="02010609060101010101" pitchFamily="49" charset="-122"/>
              </a:rPr>
              <a:t>随后又要来七个荒年</a:t>
            </a:r>
            <a:r>
              <a:rPr lang="en-US" altLang="zh-CN" sz="2800" b="1" dirty="0">
                <a:solidFill>
                  <a:srgbClr val="00FFFF"/>
                </a:solidFill>
                <a:latin typeface="SimHei" panose="02010609060101010101" pitchFamily="49" charset="-122"/>
                <a:ea typeface="SimHei" panose="02010609060101010101" pitchFamily="49" charset="-122"/>
              </a:rPr>
              <a:t>,</a:t>
            </a:r>
            <a:r>
              <a:rPr lang="zh-CN" altLang="en-US" sz="2800" b="1" dirty="0">
                <a:solidFill>
                  <a:prstClr val="white"/>
                </a:solidFill>
                <a:latin typeface="SimHei" panose="02010609060101010101" pitchFamily="49" charset="-122"/>
                <a:ea typeface="SimHei" panose="02010609060101010101" pitchFamily="49" charset="-122"/>
              </a:rPr>
              <a:t>甚至在埃及地都忘了先前的丰收</a:t>
            </a:r>
            <a:r>
              <a:rPr lang="en-US" altLang="zh-CN" sz="2800" b="1" dirty="0">
                <a:solidFill>
                  <a:prstClr val="white"/>
                </a:solidFill>
                <a:latin typeface="SimHei" panose="02010609060101010101" pitchFamily="49" charset="-122"/>
                <a:ea typeface="SimHei" panose="02010609060101010101" pitchFamily="49" charset="-122"/>
              </a:rPr>
              <a:t>,</a:t>
            </a:r>
            <a:r>
              <a:rPr lang="zh-CN" altLang="en-US" sz="2800" b="1" dirty="0">
                <a:solidFill>
                  <a:prstClr val="white"/>
                </a:solidFill>
                <a:latin typeface="SimHei" panose="02010609060101010101" pitchFamily="49" charset="-122"/>
                <a:ea typeface="SimHei" panose="02010609060101010101" pitchFamily="49" charset="-122"/>
              </a:rPr>
              <a:t>全地必被饥荒所灭</a:t>
            </a:r>
            <a:r>
              <a:rPr lang="zh-CN" altLang="en-US" b="1" dirty="0">
                <a:solidFill>
                  <a:prstClr val="white"/>
                </a:solidFill>
                <a:latin typeface="SimHei" panose="02010609060101010101" pitchFamily="49" charset="-122"/>
                <a:ea typeface="SimHei" panose="02010609060101010101" pitchFamily="49" charset="-122"/>
              </a:rPr>
              <a:t>。</a:t>
            </a:r>
            <a:r>
              <a:rPr lang="en-US" altLang="zh-CN" b="1" dirty="0">
                <a:solidFill>
                  <a:prstClr val="white"/>
                </a:solidFill>
                <a:latin typeface="SimHei" panose="02010609060101010101" pitchFamily="49" charset="-122"/>
                <a:ea typeface="SimHei" panose="02010609060101010101" pitchFamily="49" charset="-122"/>
              </a:rPr>
              <a:t>31.</a:t>
            </a:r>
            <a:r>
              <a:rPr lang="zh-CN" altLang="en-US" sz="2800" b="1" dirty="0">
                <a:solidFill>
                  <a:prstClr val="white"/>
                </a:solidFill>
                <a:latin typeface="SimHei" panose="02010609060101010101" pitchFamily="49" charset="-122"/>
                <a:ea typeface="SimHei" panose="02010609060101010101" pitchFamily="49" charset="-122"/>
              </a:rPr>
              <a:t>因那以后的饥荒甚大</a:t>
            </a:r>
            <a:r>
              <a:rPr lang="en-US" altLang="zh-CN" sz="2800" b="1" dirty="0">
                <a:solidFill>
                  <a:prstClr val="white"/>
                </a:solidFill>
                <a:latin typeface="SimHei" panose="02010609060101010101" pitchFamily="49" charset="-122"/>
                <a:ea typeface="SimHei" panose="02010609060101010101" pitchFamily="49" charset="-122"/>
              </a:rPr>
              <a:t>,</a:t>
            </a:r>
            <a:r>
              <a:rPr lang="zh-CN" altLang="en-US" sz="2800" b="1" dirty="0">
                <a:solidFill>
                  <a:prstClr val="white"/>
                </a:solidFill>
                <a:latin typeface="SimHei" panose="02010609060101010101" pitchFamily="49" charset="-122"/>
                <a:ea typeface="SimHei" panose="02010609060101010101" pitchFamily="49" charset="-122"/>
              </a:rPr>
              <a:t>便不觉得先前的丰收了</a:t>
            </a:r>
            <a:r>
              <a:rPr lang="zh-CN" altLang="en-US" b="1" dirty="0">
                <a:solidFill>
                  <a:prstClr val="white"/>
                </a:solidFill>
                <a:latin typeface="SimHei" panose="02010609060101010101" pitchFamily="49" charset="-122"/>
                <a:ea typeface="SimHei" panose="02010609060101010101" pitchFamily="49" charset="-122"/>
              </a:rPr>
              <a:t>。</a:t>
            </a:r>
            <a:r>
              <a:rPr lang="en-US" altLang="zh-CN" b="1" dirty="0">
                <a:solidFill>
                  <a:prstClr val="white"/>
                </a:solidFill>
                <a:latin typeface="SimHei" panose="02010609060101010101" pitchFamily="49" charset="-122"/>
                <a:ea typeface="SimHei" panose="02010609060101010101" pitchFamily="49" charset="-122"/>
              </a:rPr>
              <a:t>32.</a:t>
            </a:r>
            <a:r>
              <a:rPr lang="zh-CN" altLang="en-US" sz="2800" b="1" dirty="0">
                <a:solidFill>
                  <a:prstClr val="white"/>
                </a:solidFill>
                <a:latin typeface="SimHei" panose="02010609060101010101" pitchFamily="49" charset="-122"/>
                <a:ea typeface="SimHei" panose="02010609060101010101" pitchFamily="49" charset="-122"/>
              </a:rPr>
              <a:t>至于法老两回做梦</a:t>
            </a:r>
            <a:r>
              <a:rPr lang="en-US" altLang="zh-CN" sz="2800" b="1" dirty="0">
                <a:solidFill>
                  <a:prstClr val="white"/>
                </a:solidFill>
                <a:latin typeface="SimHei" panose="02010609060101010101" pitchFamily="49" charset="-122"/>
                <a:ea typeface="SimHei" panose="02010609060101010101" pitchFamily="49" charset="-122"/>
              </a:rPr>
              <a:t>,</a:t>
            </a:r>
            <a:r>
              <a:rPr lang="zh-CN" altLang="en-US" sz="2800" b="1" dirty="0">
                <a:solidFill>
                  <a:prstClr val="white"/>
                </a:solidFill>
                <a:latin typeface="SimHei" panose="02010609060101010101" pitchFamily="49" charset="-122"/>
                <a:ea typeface="SimHei" panose="02010609060101010101" pitchFamily="49" charset="-122"/>
              </a:rPr>
              <a:t>是因神命定这事</a:t>
            </a:r>
            <a:r>
              <a:rPr lang="en-US" altLang="zh-CN" sz="2800" b="1" dirty="0">
                <a:solidFill>
                  <a:prstClr val="white"/>
                </a:solidFill>
                <a:latin typeface="SimHei" panose="02010609060101010101" pitchFamily="49" charset="-122"/>
                <a:ea typeface="SimHei" panose="02010609060101010101" pitchFamily="49" charset="-122"/>
              </a:rPr>
              <a:t>,</a:t>
            </a:r>
            <a:r>
              <a:rPr lang="zh-CN" altLang="en-US" sz="2800" b="1" dirty="0">
                <a:solidFill>
                  <a:prstClr val="white"/>
                </a:solidFill>
                <a:latin typeface="SimHei" panose="02010609060101010101" pitchFamily="49" charset="-122"/>
                <a:ea typeface="SimHei" panose="02010609060101010101" pitchFamily="49" charset="-122"/>
              </a:rPr>
              <a:t>而且必速速成就。</a:t>
            </a:r>
            <a:endPar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7" name="TextBox 6">
            <a:extLst>
              <a:ext uri="{FF2B5EF4-FFF2-40B4-BE49-F238E27FC236}">
                <a16:creationId xmlns:a16="http://schemas.microsoft.com/office/drawing/2014/main" id="{121DC556-D400-57A4-8D05-7969824D3FFD}"/>
              </a:ext>
            </a:extLst>
          </p:cNvPr>
          <p:cNvSpPr txBox="1"/>
          <p:nvPr/>
        </p:nvSpPr>
        <p:spPr>
          <a:xfrm>
            <a:off x="129364" y="4941168"/>
            <a:ext cx="11992604" cy="1815882"/>
          </a:xfrm>
          <a:prstGeom prst="rect">
            <a:avLst/>
          </a:prstGeom>
          <a:noFill/>
        </p:spPr>
        <p:txBody>
          <a:bodyPr wrap="square">
            <a:spAutoFit/>
          </a:bodyPr>
          <a:lstStyle/>
          <a:p>
            <a:pPr lvl="0"/>
            <a:r>
              <a:rPr lang="en-US" sz="1600" dirty="0">
                <a:solidFill>
                  <a:prstClr val="white"/>
                </a:solidFill>
              </a:rPr>
              <a:t>41:25.Then Joseph said to Pharaoh, "The dreams of Pharaoh are one; God has revealed to Pharaoh what he is about to do.26.The seven good cows are seven years, and the seven good ears are seven years; the dreams are one.27.The seven lean and ugly cows that came up after them are seven years, and the seven empty ears blighted by the east wind are also seven years of famine.28.It is as I told Pharaoh; God has shown to Pharaoh what he is about to do.29.There will come seven years of great plenty throughout all the land of Egypt,30.but after them there will arise seven years of famine, and all the plenty will be forgotten in the land of Egypt. The famine will consume the land,31.and the plenty will be unknown in the land by reason of the famine that will follow, for it will be very severe.</a:t>
            </a: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07768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DD8DF77-B713-8A04-4E46-26A1417AF5A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7786EAD0-B4F4-0000-C75E-76C0F9F60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0" name="Straight Connector 9">
            <a:extLst>
              <a:ext uri="{FF2B5EF4-FFF2-40B4-BE49-F238E27FC236}">
                <a16:creationId xmlns:a16="http://schemas.microsoft.com/office/drawing/2014/main" id="{96A48DF8-121C-F8AE-0A19-8B2DB0925F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E22351C-D5C6-E431-0DAF-1B27BE8728CE}"/>
              </a:ext>
            </a:extLst>
          </p:cNvPr>
          <p:cNvSpPr txBox="1"/>
          <p:nvPr/>
        </p:nvSpPr>
        <p:spPr>
          <a:xfrm>
            <a:off x="1199456" y="2386474"/>
            <a:ext cx="10031925" cy="3526144"/>
          </a:xfrm>
          <a:prstGeom prst="rect">
            <a:avLst/>
          </a:prstGeom>
        </p:spPr>
        <p:txBody>
          <a:bodyPr vert="horz" lIns="91440" tIns="45720" rIns="91440" bIns="45720" rtlCol="0">
            <a:normAutofit/>
          </a:bodyPr>
          <a:lstStyle/>
          <a:p>
            <a:pPr marL="0" marR="0" lvl="0" indent="0" algn="l" defTabSz="914400" rtl="0" eaLnBrk="1" fontAlgn="base" latinLnBrk="0" hangingPunct="1">
              <a:lnSpc>
                <a:spcPct val="90000"/>
              </a:lnSpc>
              <a:spcBef>
                <a:spcPct val="0"/>
              </a:spcBef>
              <a:spcAft>
                <a:spcPts val="600"/>
              </a:spcAft>
              <a:buClrTx/>
              <a:buSzTx/>
              <a:buFontTx/>
              <a:buNone/>
              <a:tabLst/>
              <a:defRPr/>
            </a:pPr>
            <a:r>
              <a:rPr kumimoji="0" lang="en-US" altLang="zh-CN" sz="5400" b="1" i="0" u="none" strike="noStrike" kern="1200" cap="none" spc="0" normalizeH="0" baseline="0" noProof="0" dirty="0">
                <a:ln>
                  <a:noFill/>
                </a:ln>
                <a:solidFill>
                  <a:prstClr val="white"/>
                </a:solidFill>
                <a:effectLst/>
                <a:uLnTx/>
                <a:uFillTx/>
                <a:latin typeface="Calibri"/>
                <a:ea typeface="宋体" panose="02010600030101010101" pitchFamily="2" charset="-122"/>
                <a:cs typeface="Arial" panose="020B0604020202020204" pitchFamily="34" charset="0"/>
              </a:rPr>
              <a:t>【</a:t>
            </a:r>
            <a:r>
              <a:rPr lang="en-US" altLang="zh-CN" sz="5400" b="1" dirty="0">
                <a:solidFill>
                  <a:prstClr val="white"/>
                </a:solidFill>
                <a:latin typeface="Calibri"/>
              </a:rPr>
              <a:t>2</a:t>
            </a:r>
            <a:r>
              <a:rPr kumimoji="0" lang="en-US" altLang="zh-CN" sz="5400" b="1" i="0" u="none" strike="noStrike" kern="1200" cap="none" spc="0" normalizeH="0" baseline="0" noProof="0" dirty="0">
                <a:ln>
                  <a:noFill/>
                </a:ln>
                <a:solidFill>
                  <a:prstClr val="white"/>
                </a:solidFill>
                <a:effectLst/>
                <a:uLnTx/>
                <a:uFillTx/>
                <a:latin typeface="Calibri"/>
                <a:ea typeface="宋体" panose="02010600030101010101" pitchFamily="2" charset="-122"/>
                <a:cs typeface="Arial" panose="020B0604020202020204" pitchFamily="34" charset="0"/>
              </a:rPr>
              <a:t>】</a:t>
            </a:r>
          </a:p>
          <a:p>
            <a:pPr marL="0" marR="0" lvl="0" indent="0" algn="l" defTabSz="914400" rtl="0" eaLnBrk="1" fontAlgn="base" latinLnBrk="0" hangingPunct="1">
              <a:lnSpc>
                <a:spcPct val="90000"/>
              </a:lnSpc>
              <a:spcBef>
                <a:spcPct val="0"/>
              </a:spcBef>
              <a:spcAft>
                <a:spcPts val="600"/>
              </a:spcAft>
              <a:buClrTx/>
              <a:buSzTx/>
              <a:buFontTx/>
              <a:buNone/>
              <a:tabLst/>
              <a:defRPr/>
            </a:pPr>
            <a:endParaRPr kumimoji="0" lang="en-US" altLang="zh-CN" sz="5400" b="1" i="0" u="none" strike="noStrike" kern="1200" cap="none" spc="0" normalizeH="0" baseline="0" noProof="0" dirty="0">
              <a:ln>
                <a:noFill/>
              </a:ln>
              <a:solidFill>
                <a:prstClr val="white"/>
              </a:solidFill>
              <a:effectLst/>
              <a:uLnTx/>
              <a:uFillTx/>
              <a:latin typeface="Calibri"/>
              <a:ea typeface="宋体" panose="02010600030101010101" pitchFamily="2" charset="-122"/>
              <a:cs typeface="Arial" panose="020B0604020202020204" pitchFamily="34" charset="0"/>
            </a:endParaRPr>
          </a:p>
          <a:p>
            <a:pPr eaLnBrk="1" hangingPunct="1">
              <a:lnSpc>
                <a:spcPct val="90000"/>
              </a:lnSpc>
              <a:spcAft>
                <a:spcPts val="600"/>
              </a:spcAft>
            </a:pPr>
            <a:r>
              <a:rPr kumimoji="0" lang="zh-CN" altLang="en-US" sz="5400" b="1" i="0" u="none" strike="noStrike" kern="1200" cap="none" spc="0" normalizeH="0" baseline="0" noProof="0" dirty="0">
                <a:ln>
                  <a:noFill/>
                </a:ln>
                <a:solidFill>
                  <a:prstClr val="white"/>
                </a:solidFill>
                <a:effectLst/>
                <a:uLnTx/>
                <a:uFillTx/>
                <a:latin typeface="Calibri"/>
                <a:ea typeface="宋体" panose="02010600030101010101" pitchFamily="2" charset="-122"/>
                <a:cs typeface="Arial" panose="020B0604020202020204" pitchFamily="34" charset="0"/>
              </a:rPr>
              <a:t>义人受苦后有被上帝高升的盼望 </a:t>
            </a:r>
          </a:p>
          <a:p>
            <a:pPr eaLnBrk="1" hangingPunct="1">
              <a:lnSpc>
                <a:spcPct val="90000"/>
              </a:lnSpc>
              <a:spcAft>
                <a:spcPts val="600"/>
              </a:spcAft>
            </a:pPr>
            <a:endParaRPr kumimoji="0" lang="en-US" sz="54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12" name="Rectangle 11">
            <a:extLst>
              <a:ext uri="{FF2B5EF4-FFF2-40B4-BE49-F238E27FC236}">
                <a16:creationId xmlns:a16="http://schemas.microsoft.com/office/drawing/2014/main" id="{980379EF-DE88-52BB-4925-320C5C09E3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949EA556-561C-D06E-8EF1-8722E73A86FC}"/>
              </a:ext>
            </a:extLst>
          </p:cNvPr>
          <p:cNvSpPr txBox="1"/>
          <p:nvPr/>
        </p:nvSpPr>
        <p:spPr>
          <a:xfrm>
            <a:off x="1422418" y="5524991"/>
            <a:ext cx="7985950" cy="400110"/>
          </a:xfrm>
          <a:prstGeom prst="rect">
            <a:avLst/>
          </a:prstGeom>
          <a:noFill/>
        </p:spPr>
        <p:txBody>
          <a:bodyPr wrap="square">
            <a:spAutoFit/>
          </a:bodyPr>
          <a:lstStyle/>
          <a:p>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After suffering, the righteous have the hope of being exalted by God.</a:t>
            </a:r>
          </a:p>
        </p:txBody>
      </p:sp>
    </p:spTree>
    <p:extLst>
      <p:ext uri="{BB962C8B-B14F-4D97-AF65-F5344CB8AC3E}">
        <p14:creationId xmlns:p14="http://schemas.microsoft.com/office/powerpoint/2010/main" val="39591951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E0CBD043-B1C7-B46A-E34F-8379146DE36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91458B9-32DF-4B31-CE95-C5B650C7B523}"/>
              </a:ext>
            </a:extLst>
          </p:cNvPr>
          <p:cNvSpPr/>
          <p:nvPr/>
        </p:nvSpPr>
        <p:spPr>
          <a:xfrm>
            <a:off x="40926" y="-6452"/>
            <a:ext cx="12072664" cy="5147563"/>
          </a:xfrm>
          <a:prstGeom prst="rect">
            <a:avLst/>
          </a:prstGeom>
        </p:spPr>
        <p:txBody>
          <a:bodyPr wrap="square">
            <a:spAutoFit/>
          </a:bodyPr>
          <a:lstStyle/>
          <a:p>
            <a:pPr lvl="0">
              <a:lnSpc>
                <a:spcPct val="150000"/>
              </a:lnSpc>
            </a:pPr>
            <a:r>
              <a:rPr lang="en-US" altLang="zh-CN" sz="3200" b="1" dirty="0">
                <a:solidFill>
                  <a:prstClr val="white"/>
                </a:solidFill>
                <a:latin typeface="SimHei" panose="02010609060101010101" pitchFamily="49" charset="-122"/>
                <a:ea typeface="SimHei" panose="02010609060101010101" pitchFamily="49" charset="-122"/>
              </a:rPr>
              <a:t>34.</a:t>
            </a:r>
            <a:r>
              <a:rPr lang="zh-CN" altLang="en-US" sz="3200" b="1" dirty="0">
                <a:solidFill>
                  <a:prstClr val="white"/>
                </a:solidFill>
                <a:latin typeface="SimHei" panose="02010609060101010101" pitchFamily="49" charset="-122"/>
                <a:ea typeface="SimHei" panose="02010609060101010101" pitchFamily="49" charset="-122"/>
              </a:rPr>
              <a:t>法老当这样行，又派官员管理这地。当七个丰年的时候，征收埃及地的五分之一，</a:t>
            </a:r>
            <a:r>
              <a:rPr lang="en-US" altLang="zh-CN" sz="3200" b="1" dirty="0">
                <a:solidFill>
                  <a:prstClr val="white"/>
                </a:solidFill>
                <a:latin typeface="SimHei" panose="02010609060101010101" pitchFamily="49" charset="-122"/>
                <a:ea typeface="SimHei" panose="02010609060101010101" pitchFamily="49" charset="-122"/>
              </a:rPr>
              <a:t>35.</a:t>
            </a:r>
            <a:r>
              <a:rPr lang="zh-CN" altLang="en-US" sz="3200" b="1" dirty="0">
                <a:solidFill>
                  <a:prstClr val="white"/>
                </a:solidFill>
                <a:latin typeface="SimHei" panose="02010609060101010101" pitchFamily="49" charset="-122"/>
                <a:ea typeface="SimHei" panose="02010609060101010101" pitchFamily="49" charset="-122"/>
              </a:rPr>
              <a:t>叫他们把将来丰年一切的粮食聚敛</a:t>
            </a:r>
            <a:r>
              <a:rPr lang="en-US" sz="2400" dirty="0" err="1">
                <a:solidFill>
                  <a:schemeClr val="bg1"/>
                </a:solidFill>
              </a:rPr>
              <a:t>liǎn</a:t>
            </a:r>
            <a:r>
              <a:rPr lang="zh-CN" altLang="en-US" sz="3200" b="1" dirty="0">
                <a:solidFill>
                  <a:prstClr val="white"/>
                </a:solidFill>
                <a:latin typeface="SimHei" panose="02010609060101010101" pitchFamily="49" charset="-122"/>
                <a:ea typeface="SimHei" panose="02010609060101010101" pitchFamily="49" charset="-122"/>
              </a:rPr>
              <a:t>起来，积蓄五谷，收存在各城里做食物，归于法老的手下。</a:t>
            </a:r>
            <a:r>
              <a:rPr lang="en-US" altLang="zh-CN" sz="3200" b="1" dirty="0">
                <a:solidFill>
                  <a:prstClr val="white"/>
                </a:solidFill>
                <a:latin typeface="SimHei" panose="02010609060101010101" pitchFamily="49" charset="-122"/>
                <a:ea typeface="SimHei" panose="02010609060101010101" pitchFamily="49" charset="-122"/>
              </a:rPr>
              <a:t>36.</a:t>
            </a:r>
            <a:r>
              <a:rPr lang="zh-CN" altLang="en-US" sz="3200" b="1" dirty="0">
                <a:solidFill>
                  <a:srgbClr val="B3FF5F"/>
                </a:solidFill>
                <a:latin typeface="SimHei" panose="02010609060101010101" pitchFamily="49" charset="-122"/>
                <a:ea typeface="SimHei" panose="02010609060101010101" pitchFamily="49" charset="-122"/>
              </a:rPr>
              <a:t>所积蓄的粮食可以防备埃及地将来的七个荒年</a:t>
            </a:r>
            <a:r>
              <a:rPr lang="zh-CN" altLang="en-US" sz="3200" b="1" dirty="0">
                <a:solidFill>
                  <a:prstClr val="white"/>
                </a:solidFill>
                <a:latin typeface="SimHei" panose="02010609060101010101" pitchFamily="49" charset="-122"/>
                <a:ea typeface="SimHei" panose="02010609060101010101" pitchFamily="49" charset="-122"/>
              </a:rPr>
              <a:t>，免得这地被饥荒所灭。</a:t>
            </a:r>
            <a:r>
              <a:rPr lang="en-US" altLang="zh-CN" sz="3200" b="1" dirty="0">
                <a:solidFill>
                  <a:prstClr val="white"/>
                </a:solidFill>
                <a:latin typeface="SimHei" panose="02010609060101010101" pitchFamily="49" charset="-122"/>
                <a:ea typeface="SimHei" panose="02010609060101010101" pitchFamily="49" charset="-122"/>
              </a:rPr>
              <a:t>37.</a:t>
            </a:r>
            <a:r>
              <a:rPr lang="zh-CN" altLang="en-US" sz="3200" b="1" dirty="0">
                <a:solidFill>
                  <a:prstClr val="white"/>
                </a:solidFill>
                <a:latin typeface="SimHei" panose="02010609060101010101" pitchFamily="49" charset="-122"/>
                <a:ea typeface="SimHei" panose="02010609060101010101" pitchFamily="49" charset="-122"/>
              </a:rPr>
              <a:t>法老和他一切臣仆都以这事为妙。</a:t>
            </a:r>
            <a:r>
              <a:rPr lang="en-US" altLang="zh-CN" sz="3200" b="1" dirty="0">
                <a:solidFill>
                  <a:prstClr val="white"/>
                </a:solidFill>
                <a:latin typeface="SimHei" panose="02010609060101010101" pitchFamily="49" charset="-122"/>
                <a:ea typeface="SimHei" panose="02010609060101010101" pitchFamily="49" charset="-122"/>
              </a:rPr>
              <a:t>38.</a:t>
            </a:r>
            <a:r>
              <a:rPr lang="zh-CN" altLang="en-US" sz="3200" b="1" dirty="0">
                <a:solidFill>
                  <a:prstClr val="white"/>
                </a:solidFill>
                <a:latin typeface="SimHei" panose="02010609060101010101" pitchFamily="49" charset="-122"/>
                <a:ea typeface="SimHei" panose="02010609060101010101" pitchFamily="49" charset="-122"/>
              </a:rPr>
              <a:t>法老对臣仆说：「像这样的人，有神的灵在他里头，我们岂能找得着呢？」</a:t>
            </a:r>
            <a:r>
              <a:rPr lang="en-US" altLang="zh-CN" sz="3200" b="1" dirty="0">
                <a:solidFill>
                  <a:prstClr val="white"/>
                </a:solidFill>
                <a:latin typeface="SimHei" panose="02010609060101010101" pitchFamily="49" charset="-122"/>
                <a:ea typeface="SimHei" panose="02010609060101010101" pitchFamily="49" charset="-122"/>
              </a:rPr>
              <a:t>39.</a:t>
            </a:r>
            <a:r>
              <a:rPr lang="zh-CN" altLang="en-US" sz="3200" b="1" dirty="0">
                <a:solidFill>
                  <a:prstClr val="white"/>
                </a:solidFill>
                <a:latin typeface="SimHei" panose="02010609060101010101" pitchFamily="49" charset="-122"/>
                <a:ea typeface="SimHei" panose="02010609060101010101" pitchFamily="49" charset="-122"/>
              </a:rPr>
              <a:t>法老对约瑟说：「神既将这事都指示你，可见没有人像你这样有聪明有智慧。</a:t>
            </a:r>
            <a:endPar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7" name="TextBox 6">
            <a:extLst>
              <a:ext uri="{FF2B5EF4-FFF2-40B4-BE49-F238E27FC236}">
                <a16:creationId xmlns:a16="http://schemas.microsoft.com/office/drawing/2014/main" id="{80EB0C80-7A86-5CC3-E16F-0E6255E0DD1E}"/>
              </a:ext>
            </a:extLst>
          </p:cNvPr>
          <p:cNvSpPr txBox="1"/>
          <p:nvPr/>
        </p:nvSpPr>
        <p:spPr>
          <a:xfrm>
            <a:off x="40926" y="5207804"/>
            <a:ext cx="12096089" cy="1569660"/>
          </a:xfrm>
          <a:prstGeom prst="rect">
            <a:avLst/>
          </a:prstGeom>
          <a:noFill/>
        </p:spPr>
        <p:txBody>
          <a:bodyPr wrap="square">
            <a:spAutoFit/>
          </a:bodyPr>
          <a:lstStyle/>
          <a:p>
            <a:pPr lvl="0"/>
            <a:r>
              <a:rPr lang="en-US" sz="1600" dirty="0">
                <a:solidFill>
                  <a:prstClr val="white"/>
                </a:solidFill>
              </a:rPr>
              <a:t>34.Let Pharaoh proceed to appoint overseers over the land and take one-fifth of the produce of the land of Egypt during the seven plentiful years.35.And let them gather all the food of these good years that are coming and store up grain under the authority of Pharaoh for food in the cities, and let them keep it.36.</a:t>
            </a:r>
            <a:r>
              <a:rPr lang="en-US" sz="1600" b="1" dirty="0">
                <a:solidFill>
                  <a:srgbClr val="B3FF5F"/>
                </a:solidFill>
              </a:rPr>
              <a:t>That food shall be a reserve for the land against the seven years of famine that are to occur in the land of Egypt</a:t>
            </a:r>
            <a:r>
              <a:rPr lang="en-US" sz="1600" dirty="0">
                <a:solidFill>
                  <a:prstClr val="white"/>
                </a:solidFill>
              </a:rPr>
              <a:t>, so that the land may not perish through the famine.“37.This proposal pleased Pharaoh and all his servants. 38.And Pharaoh said to his servants, ”Can we find a man like this, in whom is the Spirit of God?“</a:t>
            </a:r>
            <a:r>
              <a:rPr lang="zh-CN" altLang="en-US" sz="1600" dirty="0">
                <a:solidFill>
                  <a:prstClr val="white"/>
                </a:solidFill>
              </a:rPr>
              <a:t> </a:t>
            </a:r>
            <a:r>
              <a:rPr lang="en-US" sz="1600" dirty="0">
                <a:solidFill>
                  <a:prstClr val="white"/>
                </a:solidFill>
              </a:rPr>
              <a:t>39.Then Pharaoh said to Joseph, "Since God has shown you all this, there is none so discerning and wise as you are. </a:t>
            </a:r>
            <a:endParaRPr kumimoji="0" lang="en-US" sz="1600" b="1" i="0" u="none" strike="noStrike" kern="1200" cap="none" spc="0" normalizeH="0" baseline="0" noProof="0" dirty="0">
              <a:ln>
                <a:noFill/>
              </a:ln>
              <a:solidFill>
                <a:srgbClr val="B3FF5F"/>
              </a:solidFill>
              <a:effectLst/>
              <a:uLnTx/>
              <a:uFillTx/>
              <a:latin typeface="Arial" panose="020B0604020202020204" pitchFamily="34" charset="0"/>
              <a:ea typeface="+mn-ea"/>
              <a:cs typeface="Arial" panose="020B0604020202020204" pitchFamily="34" charset="0"/>
            </a:endParaRPr>
          </a:p>
        </p:txBody>
      </p:sp>
      <p:sp>
        <p:nvSpPr>
          <p:cNvPr id="3" name="Hexagon 2">
            <a:extLst>
              <a:ext uri="{FF2B5EF4-FFF2-40B4-BE49-F238E27FC236}">
                <a16:creationId xmlns:a16="http://schemas.microsoft.com/office/drawing/2014/main" id="{BEE3C968-2586-8B80-0196-E6E08EAC4EC6}"/>
              </a:ext>
            </a:extLst>
          </p:cNvPr>
          <p:cNvSpPr/>
          <p:nvPr/>
        </p:nvSpPr>
        <p:spPr>
          <a:xfrm>
            <a:off x="11456758" y="6564593"/>
            <a:ext cx="635544" cy="209533"/>
          </a:xfrm>
          <a:prstGeom prst="hexagon">
            <a:avLst/>
          </a:prstGeom>
          <a:solidFill>
            <a:srgbClr val="6F6F6F"/>
          </a:solidFill>
          <a:ln w="19050" cap="rnd" cmpd="sng" algn="ctr">
            <a:solidFill>
              <a:srgbClr val="6F6F6F">
                <a:shade val="1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prstClr val="white"/>
                </a:solidFill>
                <a:effectLst/>
                <a:uLnTx/>
                <a:uFillTx/>
                <a:latin typeface="Century Gothic" panose="020B0502020202020204"/>
                <a:ea typeface="宋体" panose="02010600030101010101" pitchFamily="2" charset="-122"/>
                <a:cs typeface="+mn-cs"/>
              </a:rPr>
              <a:t>1/2</a:t>
            </a:r>
            <a:endParaRPr kumimoji="0" lang="en-US" sz="1400" b="0" i="0" u="none" strike="noStrike" kern="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0079711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6A05FFEC-D64D-09DB-D724-8B93DC8B255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454002C-8585-5109-C9AD-F2F4369223F7}"/>
              </a:ext>
            </a:extLst>
          </p:cNvPr>
          <p:cNvSpPr/>
          <p:nvPr/>
        </p:nvSpPr>
        <p:spPr>
          <a:xfrm>
            <a:off x="59668" y="100950"/>
            <a:ext cx="12072664" cy="4408899"/>
          </a:xfrm>
          <a:prstGeom prst="rect">
            <a:avLst/>
          </a:prstGeom>
        </p:spPr>
        <p:txBody>
          <a:bodyPr wrap="square">
            <a:spAutoFit/>
          </a:bodyPr>
          <a:lstStyle/>
          <a:p>
            <a:pPr lvl="0">
              <a:lnSpc>
                <a:spcPct val="150000"/>
              </a:lnSpc>
            </a:pPr>
            <a:r>
              <a:rPr lang="en-US" altLang="zh-CN" sz="3200" b="1" dirty="0">
                <a:solidFill>
                  <a:prstClr val="white"/>
                </a:solidFill>
                <a:latin typeface="SimHei" panose="02010609060101010101" pitchFamily="49" charset="-122"/>
                <a:ea typeface="SimHei" panose="02010609060101010101" pitchFamily="49" charset="-122"/>
              </a:rPr>
              <a:t>40.</a:t>
            </a:r>
            <a:r>
              <a:rPr lang="zh-CN" altLang="en-US" sz="3200" b="1" dirty="0">
                <a:solidFill>
                  <a:srgbClr val="FFFF00"/>
                </a:solidFill>
                <a:latin typeface="SimHei" panose="02010609060101010101" pitchFamily="49" charset="-122"/>
                <a:ea typeface="SimHei" panose="02010609060101010101" pitchFamily="49" charset="-122"/>
              </a:rPr>
              <a:t>你可以掌管我的家；我的民都必听从你的话。惟独在宝座上我比你大</a:t>
            </a:r>
            <a:r>
              <a:rPr lang="zh-CN" altLang="en-US" sz="2400" b="1" dirty="0">
                <a:solidFill>
                  <a:srgbClr val="FFFF00"/>
                </a:solidFill>
                <a:latin typeface="SimHei" panose="02010609060101010101" pitchFamily="49" charset="-122"/>
                <a:ea typeface="SimHei" panose="02010609060101010101" pitchFamily="49" charset="-122"/>
              </a:rPr>
              <a:t>。</a:t>
            </a:r>
            <a:r>
              <a:rPr lang="zh-CN" altLang="en-US" sz="2400" b="1" dirty="0">
                <a:solidFill>
                  <a:prstClr val="white"/>
                </a:solidFill>
                <a:latin typeface="SimHei" panose="02010609060101010101" pitchFamily="49" charset="-122"/>
                <a:ea typeface="SimHei" panose="02010609060101010101" pitchFamily="49" charset="-122"/>
              </a:rPr>
              <a:t>」 </a:t>
            </a:r>
            <a:r>
              <a:rPr lang="en-US" altLang="zh-CN" sz="2400" b="1" dirty="0">
                <a:solidFill>
                  <a:prstClr val="white"/>
                </a:solidFill>
                <a:latin typeface="SimHei" panose="02010609060101010101" pitchFamily="49" charset="-122"/>
                <a:ea typeface="SimHei" panose="02010609060101010101" pitchFamily="49" charset="-122"/>
              </a:rPr>
              <a:t>41.</a:t>
            </a:r>
            <a:r>
              <a:rPr lang="zh-CN" altLang="en-US" sz="3200" b="1" dirty="0">
                <a:solidFill>
                  <a:prstClr val="white"/>
                </a:solidFill>
                <a:latin typeface="SimHei" panose="02010609060101010101" pitchFamily="49" charset="-122"/>
                <a:ea typeface="SimHei" panose="02010609060101010101" pitchFamily="49" charset="-122"/>
              </a:rPr>
              <a:t>法老又对约瑟说：「我派你治理埃及全地</a:t>
            </a:r>
            <a:r>
              <a:rPr lang="zh-CN" altLang="en-US" sz="2400" b="1" dirty="0">
                <a:solidFill>
                  <a:prstClr val="white"/>
                </a:solidFill>
                <a:latin typeface="SimHei" panose="02010609060101010101" pitchFamily="49" charset="-122"/>
                <a:ea typeface="SimHei" panose="02010609060101010101" pitchFamily="49" charset="-122"/>
              </a:rPr>
              <a:t>。」</a:t>
            </a:r>
            <a:r>
              <a:rPr lang="en-US" altLang="zh-CN" sz="2400" b="1" dirty="0">
                <a:solidFill>
                  <a:prstClr val="white"/>
                </a:solidFill>
                <a:latin typeface="SimHei" panose="02010609060101010101" pitchFamily="49" charset="-122"/>
                <a:ea typeface="SimHei" panose="02010609060101010101" pitchFamily="49" charset="-122"/>
              </a:rPr>
              <a:t>42.</a:t>
            </a:r>
            <a:r>
              <a:rPr lang="zh-CN" altLang="en-US" sz="3200" b="1" dirty="0">
                <a:solidFill>
                  <a:prstClr val="white"/>
                </a:solidFill>
                <a:latin typeface="SimHei" panose="02010609060101010101" pitchFamily="49" charset="-122"/>
                <a:ea typeface="SimHei" panose="02010609060101010101" pitchFamily="49" charset="-122"/>
              </a:rPr>
              <a:t>法老就摘下手上打印的戒指，戴在约瑟的手上，给他穿上细麻衣，把金链戴在他的颈项上</a:t>
            </a:r>
            <a:r>
              <a:rPr lang="zh-CN" altLang="en-US" sz="2400" b="1" dirty="0">
                <a:solidFill>
                  <a:prstClr val="white"/>
                </a:solidFill>
                <a:latin typeface="SimHei" panose="02010609060101010101" pitchFamily="49" charset="-122"/>
                <a:ea typeface="SimHei" panose="02010609060101010101" pitchFamily="49" charset="-122"/>
              </a:rPr>
              <a:t>，</a:t>
            </a:r>
            <a:r>
              <a:rPr lang="en-US" altLang="zh-CN" sz="2400" b="1" dirty="0">
                <a:solidFill>
                  <a:prstClr val="white"/>
                </a:solidFill>
                <a:latin typeface="SimHei" panose="02010609060101010101" pitchFamily="49" charset="-122"/>
                <a:ea typeface="SimHei" panose="02010609060101010101" pitchFamily="49" charset="-122"/>
              </a:rPr>
              <a:t>43.</a:t>
            </a:r>
            <a:r>
              <a:rPr lang="zh-CN" altLang="en-US" sz="3200" b="1" dirty="0">
                <a:solidFill>
                  <a:prstClr val="white"/>
                </a:solidFill>
                <a:latin typeface="SimHei" panose="02010609060101010101" pitchFamily="49" charset="-122"/>
                <a:ea typeface="SimHei" panose="02010609060101010101" pitchFamily="49" charset="-122"/>
              </a:rPr>
              <a:t>又</a:t>
            </a:r>
            <a:r>
              <a:rPr lang="zh-CN" altLang="en-US" sz="3200" b="1" dirty="0">
                <a:solidFill>
                  <a:srgbClr val="B3FF5F"/>
                </a:solidFill>
                <a:latin typeface="SimHei" panose="02010609060101010101" pitchFamily="49" charset="-122"/>
                <a:ea typeface="SimHei" panose="02010609060101010101" pitchFamily="49" charset="-122"/>
              </a:rPr>
              <a:t>叫约瑟坐他的副车，喝道的在前呼叫说：「</a:t>
            </a:r>
            <a:r>
              <a:rPr lang="zh-CN" altLang="en-US" sz="3200" b="1" dirty="0">
                <a:solidFill>
                  <a:srgbClr val="00FFFF"/>
                </a:solidFill>
                <a:latin typeface="SimHei" panose="02010609060101010101" pitchFamily="49" charset="-122"/>
                <a:ea typeface="SimHei" panose="02010609060101010101" pitchFamily="49" charset="-122"/>
              </a:rPr>
              <a:t>跪下。</a:t>
            </a:r>
            <a:r>
              <a:rPr lang="zh-CN" altLang="en-US" sz="3200" b="1" dirty="0">
                <a:solidFill>
                  <a:srgbClr val="B3FF5F"/>
                </a:solidFill>
                <a:latin typeface="SimHei" panose="02010609060101010101" pitchFamily="49" charset="-122"/>
                <a:ea typeface="SimHei" panose="02010609060101010101" pitchFamily="49" charset="-122"/>
              </a:rPr>
              <a:t>」这样，法老派他治理埃及全地</a:t>
            </a:r>
            <a:r>
              <a:rPr lang="zh-CN" altLang="en-US" sz="2400" b="1" dirty="0">
                <a:solidFill>
                  <a:srgbClr val="B3FF5F"/>
                </a:solidFill>
                <a:latin typeface="SimHei" panose="02010609060101010101" pitchFamily="49" charset="-122"/>
                <a:ea typeface="SimHei" panose="02010609060101010101" pitchFamily="49" charset="-122"/>
              </a:rPr>
              <a:t>。</a:t>
            </a:r>
            <a:r>
              <a:rPr lang="en-US" altLang="zh-CN" sz="2400" b="1" dirty="0">
                <a:solidFill>
                  <a:prstClr val="white"/>
                </a:solidFill>
                <a:latin typeface="SimHei" panose="02010609060101010101" pitchFamily="49" charset="-122"/>
                <a:ea typeface="SimHei" panose="02010609060101010101" pitchFamily="49" charset="-122"/>
              </a:rPr>
              <a:t>44.</a:t>
            </a:r>
            <a:r>
              <a:rPr lang="zh-CN" altLang="en-US" sz="3200" b="1" dirty="0">
                <a:solidFill>
                  <a:prstClr val="white"/>
                </a:solidFill>
                <a:latin typeface="SimHei" panose="02010609060101010101" pitchFamily="49" charset="-122"/>
                <a:ea typeface="SimHei" panose="02010609060101010101" pitchFamily="49" charset="-122"/>
              </a:rPr>
              <a:t>法老对约瑟说：「我是法老，在埃及全地，若没有你的命令，不许人擅自办事。」</a:t>
            </a:r>
            <a:endPar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7" name="TextBox 6">
            <a:extLst>
              <a:ext uri="{FF2B5EF4-FFF2-40B4-BE49-F238E27FC236}">
                <a16:creationId xmlns:a16="http://schemas.microsoft.com/office/drawing/2014/main" id="{5694B85D-290F-F591-A0BD-63AEC1D6B312}"/>
              </a:ext>
            </a:extLst>
          </p:cNvPr>
          <p:cNvSpPr txBox="1"/>
          <p:nvPr/>
        </p:nvSpPr>
        <p:spPr>
          <a:xfrm>
            <a:off x="99698" y="5013176"/>
            <a:ext cx="11992604" cy="1754326"/>
          </a:xfrm>
          <a:prstGeom prst="rect">
            <a:avLst/>
          </a:prstGeom>
          <a:noFill/>
        </p:spPr>
        <p:txBody>
          <a:bodyPr wrap="square">
            <a:spAutoFit/>
          </a:bodyPr>
          <a:lstStyle/>
          <a:p>
            <a:pPr lvl="0">
              <a:defRPr/>
            </a:pPr>
            <a:r>
              <a:rPr lang="en-US" dirty="0">
                <a:solidFill>
                  <a:prstClr val="white"/>
                </a:solidFill>
              </a:rPr>
              <a:t>40.</a:t>
            </a:r>
            <a:r>
              <a:rPr lang="en-US" b="1" dirty="0">
                <a:solidFill>
                  <a:srgbClr val="FFFF00"/>
                </a:solidFill>
              </a:rPr>
              <a:t>You shall be over my house, and all my people shall order themselves as you command. Only as regards the throne will I be greater than you." </a:t>
            </a:r>
            <a:r>
              <a:rPr lang="en-US" dirty="0">
                <a:solidFill>
                  <a:prstClr val="white"/>
                </a:solidFill>
              </a:rPr>
              <a:t>41.And Pharaoh said to Joseph, "See, I have set you over all the land of Egypt."42.Then Pharaoh took his signet ring from his hand and put it on Joseph's hand, and clothed him in garments of fine linen and put a gold chain about his neck</a:t>
            </a:r>
            <a:r>
              <a:rPr lang="en-US" b="1" dirty="0">
                <a:solidFill>
                  <a:srgbClr val="B3FF5F"/>
                </a:solidFill>
              </a:rPr>
              <a:t>.43.And he made him ride in his second chariot. And they called out before him, </a:t>
            </a:r>
            <a:r>
              <a:rPr lang="en-US" b="1" dirty="0">
                <a:solidFill>
                  <a:srgbClr val="00FFFF"/>
                </a:solidFill>
              </a:rPr>
              <a:t>"Bow the knee!" </a:t>
            </a:r>
            <a:r>
              <a:rPr lang="en-US" b="1" dirty="0">
                <a:solidFill>
                  <a:srgbClr val="B3FF5F"/>
                </a:solidFill>
              </a:rPr>
              <a:t>Thus he set him over all the land of Egypt</a:t>
            </a:r>
            <a:r>
              <a:rPr lang="en-US" dirty="0">
                <a:solidFill>
                  <a:prstClr val="white"/>
                </a:solidFill>
              </a:rPr>
              <a:t>.44.Moreover, Pharaoh said to Joseph, "I am Pharaoh, and without your consent no one shall lift up hand or foot in all the land of Egypt."</a:t>
            </a:r>
            <a:endParaRPr kumimoji="0" lang="en-US"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Hexagon 2">
            <a:extLst>
              <a:ext uri="{FF2B5EF4-FFF2-40B4-BE49-F238E27FC236}">
                <a16:creationId xmlns:a16="http://schemas.microsoft.com/office/drawing/2014/main" id="{BC703AF2-EB33-B191-6B44-0721DBA36032}"/>
              </a:ext>
            </a:extLst>
          </p:cNvPr>
          <p:cNvSpPr/>
          <p:nvPr/>
        </p:nvSpPr>
        <p:spPr>
          <a:xfrm>
            <a:off x="11456758" y="6564593"/>
            <a:ext cx="635544" cy="209533"/>
          </a:xfrm>
          <a:prstGeom prst="hexagon">
            <a:avLst/>
          </a:prstGeom>
          <a:solidFill>
            <a:srgbClr val="6F6F6F"/>
          </a:solidFill>
          <a:ln w="19050" cap="rnd" cmpd="sng" algn="ctr">
            <a:solidFill>
              <a:srgbClr val="6F6F6F">
                <a:shade val="1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lang="en-US" altLang="zh-CN" sz="1400" kern="0" dirty="0">
                <a:solidFill>
                  <a:prstClr val="white"/>
                </a:solidFill>
                <a:latin typeface="Century Gothic" panose="020B0502020202020204"/>
                <a:ea typeface="宋体" panose="02010600030101010101" pitchFamily="2" charset="-122"/>
                <a:cs typeface="+mn-cs"/>
              </a:rPr>
              <a:t>2</a:t>
            </a:r>
            <a:r>
              <a:rPr kumimoji="0" lang="en-US" altLang="zh-CN" sz="1400" b="0" i="0" u="none" strike="noStrike" kern="0" cap="none" spc="0" normalizeH="0" baseline="0" noProof="0" dirty="0">
                <a:ln>
                  <a:noFill/>
                </a:ln>
                <a:solidFill>
                  <a:prstClr val="white"/>
                </a:solidFill>
                <a:effectLst/>
                <a:uLnTx/>
                <a:uFillTx/>
                <a:latin typeface="Century Gothic" panose="020B0502020202020204"/>
                <a:ea typeface="宋体" panose="02010600030101010101" pitchFamily="2" charset="-122"/>
                <a:cs typeface="+mn-cs"/>
              </a:rPr>
              <a:t>/2</a:t>
            </a:r>
            <a:endParaRPr kumimoji="0" lang="en-US" sz="1400" b="0" i="0" u="none" strike="noStrike" kern="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039951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a:extLst>
            <a:ext uri="{FF2B5EF4-FFF2-40B4-BE49-F238E27FC236}">
              <a16:creationId xmlns:a16="http://schemas.microsoft.com/office/drawing/2014/main" id="{08AC0DE9-9E45-66F6-BB4B-2EFA37D2603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83E698D-71D2-3177-F4FB-D4CBACD80636}"/>
              </a:ext>
            </a:extLst>
          </p:cNvPr>
          <p:cNvSpPr/>
          <p:nvPr/>
        </p:nvSpPr>
        <p:spPr>
          <a:xfrm>
            <a:off x="131168" y="1556792"/>
            <a:ext cx="12072664" cy="2455480"/>
          </a:xfrm>
          <a:prstGeom prst="rect">
            <a:avLst/>
          </a:prstGeom>
        </p:spPr>
        <p:txBody>
          <a:bodyPr wrap="square">
            <a:spAutoFit/>
          </a:bodyPr>
          <a:lstStyle/>
          <a:p>
            <a:pPr>
              <a:lnSpc>
                <a:spcPct val="150000"/>
              </a:lnSpc>
              <a:defRPr/>
            </a:pPr>
            <a:r>
              <a:rPr lang="zh-CN" altLang="en-US" sz="3600" b="1" dirty="0">
                <a:solidFill>
                  <a:prstClr val="white"/>
                </a:solidFill>
                <a:latin typeface="SimHei" panose="02010609060101010101" pitchFamily="49" charset="-122"/>
                <a:ea typeface="SimHei" panose="02010609060101010101" pitchFamily="49" charset="-122"/>
              </a:rPr>
              <a:t>彼得前书 </a:t>
            </a:r>
            <a:r>
              <a:rPr lang="en-US" altLang="zh-CN" sz="3600" b="1" dirty="0">
                <a:solidFill>
                  <a:prstClr val="white"/>
                </a:solidFill>
                <a:latin typeface="SimHei" panose="02010609060101010101" pitchFamily="49" charset="-122"/>
                <a:ea typeface="SimHei" panose="02010609060101010101" pitchFamily="49" charset="-122"/>
              </a:rPr>
              <a:t>5</a:t>
            </a:r>
            <a:r>
              <a:rPr lang="zh-CN" altLang="en-US" sz="3600" b="1" dirty="0">
                <a:solidFill>
                  <a:prstClr val="white"/>
                </a:solidFill>
                <a:latin typeface="SimHei" panose="02010609060101010101" pitchFamily="49" charset="-122"/>
                <a:ea typeface="SimHei" panose="02010609060101010101" pitchFamily="49" charset="-122"/>
              </a:rPr>
              <a:t>：</a:t>
            </a:r>
            <a:r>
              <a:rPr lang="en-US" altLang="zh-CN" sz="3600" b="1" dirty="0">
                <a:solidFill>
                  <a:prstClr val="white"/>
                </a:solidFill>
                <a:latin typeface="SimHei" panose="02010609060101010101" pitchFamily="49" charset="-122"/>
                <a:ea typeface="SimHei" panose="02010609060101010101" pitchFamily="49" charset="-122"/>
              </a:rPr>
              <a:t>6.</a:t>
            </a:r>
          </a:p>
          <a:p>
            <a:pPr>
              <a:lnSpc>
                <a:spcPct val="150000"/>
              </a:lnSpc>
              <a:defRPr/>
            </a:pPr>
            <a:r>
              <a:rPr lang="zh-CN" altLang="en-US" sz="3600" b="1" dirty="0">
                <a:solidFill>
                  <a:prstClr val="white"/>
                </a:solidFill>
                <a:latin typeface="SimHei" panose="02010609060101010101" pitchFamily="49" charset="-122"/>
                <a:ea typeface="SimHei" panose="02010609060101010101" pitchFamily="49" charset="-122"/>
              </a:rPr>
              <a:t>所以，你们要自卑，服在神大能的手下，</a:t>
            </a:r>
            <a:r>
              <a:rPr lang="zh-CN" altLang="en-US" sz="3600" b="1" dirty="0">
                <a:solidFill>
                  <a:srgbClr val="B3FF5F"/>
                </a:solidFill>
                <a:latin typeface="SimHei" panose="02010609060101010101" pitchFamily="49" charset="-122"/>
                <a:ea typeface="SimHei" panose="02010609060101010101" pitchFamily="49" charset="-122"/>
              </a:rPr>
              <a:t>到了时候，他必叫你们升高。</a:t>
            </a:r>
            <a:endParaRPr kumimoji="0" lang="zh-CN" altLang="en-US" sz="3600" b="1" i="0" u="none" strike="noStrike" kern="1200" cap="none" spc="0" normalizeH="0" baseline="0" noProof="0" dirty="0">
              <a:ln>
                <a:noFill/>
              </a:ln>
              <a:solidFill>
                <a:srgbClr val="B3FF5F"/>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5" name="TextBox 4">
            <a:extLst>
              <a:ext uri="{FF2B5EF4-FFF2-40B4-BE49-F238E27FC236}">
                <a16:creationId xmlns:a16="http://schemas.microsoft.com/office/drawing/2014/main" id="{46742074-6E7B-98AF-62DA-3C5AB31AC5E7}"/>
              </a:ext>
            </a:extLst>
          </p:cNvPr>
          <p:cNvSpPr txBox="1"/>
          <p:nvPr/>
        </p:nvSpPr>
        <p:spPr>
          <a:xfrm>
            <a:off x="99698" y="5120024"/>
            <a:ext cx="11992604" cy="646331"/>
          </a:xfrm>
          <a:prstGeom prst="rect">
            <a:avLst/>
          </a:prstGeom>
          <a:noFill/>
        </p:spPr>
        <p:txBody>
          <a:bodyPr wrap="square">
            <a:spAutoFit/>
          </a:bodyPr>
          <a:lstStyle/>
          <a:p>
            <a:pPr lvl="0"/>
            <a:r>
              <a:rPr lang="en-US" dirty="0">
                <a:solidFill>
                  <a:prstClr val="white"/>
                </a:solidFill>
              </a:rPr>
              <a:t>1 Peter 5:6.</a:t>
            </a:r>
          </a:p>
          <a:p>
            <a:pPr lvl="0"/>
            <a:r>
              <a:rPr lang="en-US" b="1" dirty="0">
                <a:solidFill>
                  <a:prstClr val="white"/>
                </a:solidFill>
              </a:rPr>
              <a:t>Humble yourselves</a:t>
            </a:r>
            <a:r>
              <a:rPr lang="en-US" dirty="0">
                <a:solidFill>
                  <a:prstClr val="white"/>
                </a:solidFill>
              </a:rPr>
              <a:t>, therefore, under the mighty hand of God </a:t>
            </a:r>
            <a:r>
              <a:rPr lang="en-US" b="1" dirty="0">
                <a:solidFill>
                  <a:srgbClr val="B3FF5F"/>
                </a:solidFill>
              </a:rPr>
              <a:t>so that at the proper time he may exalt you,</a:t>
            </a:r>
          </a:p>
        </p:txBody>
      </p:sp>
    </p:spTree>
    <p:extLst>
      <p:ext uri="{BB962C8B-B14F-4D97-AF65-F5344CB8AC3E}">
        <p14:creationId xmlns:p14="http://schemas.microsoft.com/office/powerpoint/2010/main" val="5578927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a:extLst>
            <a:ext uri="{FF2B5EF4-FFF2-40B4-BE49-F238E27FC236}">
              <a16:creationId xmlns:a16="http://schemas.microsoft.com/office/drawing/2014/main" id="{9BF9A880-D8A0-4386-035E-FA9547AFD74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8570E67-EF6F-D77E-D1A1-3419AAE992CF}"/>
              </a:ext>
            </a:extLst>
          </p:cNvPr>
          <p:cNvSpPr/>
          <p:nvPr/>
        </p:nvSpPr>
        <p:spPr>
          <a:xfrm>
            <a:off x="131168" y="1556792"/>
            <a:ext cx="12072664" cy="3116238"/>
          </a:xfrm>
          <a:prstGeom prst="rect">
            <a:avLst/>
          </a:prstGeom>
        </p:spPr>
        <p:txBody>
          <a:bodyPr wrap="square">
            <a:spAutoFit/>
          </a:bodyPr>
          <a:lstStyle/>
          <a:p>
            <a:pPr>
              <a:lnSpc>
                <a:spcPct val="150000"/>
              </a:lnSpc>
              <a:defRPr/>
            </a:pP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彼前 </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3:22.</a:t>
            </a:r>
          </a:p>
          <a:p>
            <a:pPr>
              <a:lnSpc>
                <a:spcPct val="150000"/>
              </a:lnSpc>
              <a:defRPr/>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耶稣已经进入天堂，</a:t>
            </a:r>
            <a:r>
              <a:rPr kumimoji="0" lang="zh-CN" altLang="en-US" sz="3600" b="1" i="0" u="none" strike="noStrike" kern="1200" cap="none" spc="0" normalizeH="0" baseline="0" noProof="0" dirty="0">
                <a:ln>
                  <a:noFill/>
                </a:ln>
                <a:solidFill>
                  <a:srgbClr val="B3FF5F"/>
                </a:solidFill>
                <a:effectLst/>
                <a:uLnTx/>
                <a:uFillTx/>
                <a:latin typeface="SimHei" panose="02010609060101010101" pitchFamily="49" charset="-122"/>
                <a:ea typeface="SimHei" panose="02010609060101010101" pitchFamily="49" charset="-122"/>
                <a:cs typeface="Arial" panose="020B0604020202020204" pitchFamily="34" charset="0"/>
              </a:rPr>
              <a:t>在神的右边</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；众天使和有权柄的，并有能力的</a:t>
            </a:r>
            <a:r>
              <a:rPr kumimoji="0" lang="zh-CN" altLang="en-US" sz="3600" b="1" i="0" u="none" strike="noStrike" kern="1200" cap="none" spc="0" normalizeH="0" baseline="0" noProof="0" dirty="0">
                <a:ln>
                  <a:noFill/>
                </a:ln>
                <a:solidFill>
                  <a:srgbClr val="B3FF5F"/>
                </a:solidFill>
                <a:effectLst/>
                <a:uLnTx/>
                <a:uFillTx/>
                <a:latin typeface="SimHei" panose="02010609060101010101" pitchFamily="49" charset="-122"/>
                <a:ea typeface="SimHei" panose="02010609060101010101" pitchFamily="49" charset="-122"/>
                <a:cs typeface="Arial" panose="020B0604020202020204" pitchFamily="34" charset="0"/>
              </a:rPr>
              <a:t>，都服从了他</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p>
          <a:p>
            <a:pPr>
              <a:lnSpc>
                <a:spcPct val="150000"/>
              </a:lnSpc>
              <a:defRPr/>
            </a:pPr>
            <a:endParaRPr kumimoji="0" lang="zh-CN" altLang="en-US" sz="3200" b="1" i="0" u="none" strike="noStrike" kern="1200" cap="none" spc="0" normalizeH="0" baseline="0" noProof="0" dirty="0">
              <a:ln>
                <a:noFill/>
              </a:ln>
              <a:solidFill>
                <a:srgbClr val="B3FF5F"/>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5" name="TextBox 4">
            <a:extLst>
              <a:ext uri="{FF2B5EF4-FFF2-40B4-BE49-F238E27FC236}">
                <a16:creationId xmlns:a16="http://schemas.microsoft.com/office/drawing/2014/main" id="{7E04B5AB-AF0F-B5E2-A19F-1076F23B14F9}"/>
              </a:ext>
            </a:extLst>
          </p:cNvPr>
          <p:cNvSpPr txBox="1"/>
          <p:nvPr/>
        </p:nvSpPr>
        <p:spPr>
          <a:xfrm>
            <a:off x="99698" y="5120024"/>
            <a:ext cx="11992604" cy="923330"/>
          </a:xfrm>
          <a:prstGeom prst="rect">
            <a:avLst/>
          </a:prstGeom>
          <a:noFill/>
        </p:spPr>
        <p:txBody>
          <a:bodyPr wrap="square">
            <a:spAutoFit/>
          </a:bodyPr>
          <a:lstStyle/>
          <a:p>
            <a:pPr lvl="0"/>
            <a:r>
              <a:rPr lang="en-US" dirty="0">
                <a:solidFill>
                  <a:prstClr val="white"/>
                </a:solidFill>
              </a:rPr>
              <a:t>1 Peter 3:22.</a:t>
            </a:r>
          </a:p>
          <a:p>
            <a:pPr lvl="0"/>
            <a:r>
              <a:rPr lang="en-US" dirty="0">
                <a:solidFill>
                  <a:prstClr val="white"/>
                </a:solidFill>
              </a:rPr>
              <a:t>who has gone into heaven and </a:t>
            </a:r>
            <a:r>
              <a:rPr lang="en-US" b="1" dirty="0">
                <a:solidFill>
                  <a:srgbClr val="B3FF5F"/>
                </a:solidFill>
              </a:rPr>
              <a:t>is at the right hand of God</a:t>
            </a:r>
            <a:r>
              <a:rPr lang="en-US" dirty="0">
                <a:solidFill>
                  <a:prstClr val="white"/>
                </a:solidFill>
              </a:rPr>
              <a:t>, with angels, authorities, and powers </a:t>
            </a:r>
            <a:r>
              <a:rPr lang="en-US" b="1" dirty="0">
                <a:solidFill>
                  <a:srgbClr val="B3FF5F"/>
                </a:solidFill>
              </a:rPr>
              <a:t>having been subjected to him.</a:t>
            </a:r>
            <a:endParaRPr kumimoji="0" lang="en-US" sz="1800" b="1" i="0" u="none" strike="noStrike" kern="1200" cap="none" spc="0" normalizeH="0" baseline="0" noProof="0" dirty="0">
              <a:ln>
                <a:noFill/>
              </a:ln>
              <a:solidFill>
                <a:srgbClr val="B3FF5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221136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765F1D8-58B1-AC94-F09A-811A4874876C}"/>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D948A8C-DB42-49DC-A33F-B8C417416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0" name="Straight Connector 9">
            <a:extLst>
              <a:ext uri="{FF2B5EF4-FFF2-40B4-BE49-F238E27FC236}">
                <a16:creationId xmlns:a16="http://schemas.microsoft.com/office/drawing/2014/main" id="{DA52BE40-D14B-F788-7F1F-FAB4F4D7A2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8A28640-71D0-8BB4-58D7-F05C5AF39026}"/>
              </a:ext>
            </a:extLst>
          </p:cNvPr>
          <p:cNvSpPr txBox="1"/>
          <p:nvPr/>
        </p:nvSpPr>
        <p:spPr>
          <a:xfrm>
            <a:off x="1392667" y="2398957"/>
            <a:ext cx="9406666" cy="3526144"/>
          </a:xfrm>
          <a:prstGeom prst="rect">
            <a:avLst/>
          </a:prstGeom>
        </p:spPr>
        <p:txBody>
          <a:bodyPr vert="horz" lIns="91440" tIns="45720" rIns="91440" bIns="45720" rtlCol="0">
            <a:normAutofit/>
          </a:bodyPr>
          <a:lstStyle/>
          <a:p>
            <a:pPr marL="0" marR="0" lvl="0" indent="0" algn="l" defTabSz="914400" rtl="0" eaLnBrk="1" fontAlgn="base" latinLnBrk="0" hangingPunct="1">
              <a:lnSpc>
                <a:spcPct val="90000"/>
              </a:lnSpc>
              <a:spcBef>
                <a:spcPct val="0"/>
              </a:spcBef>
              <a:spcAft>
                <a:spcPts val="600"/>
              </a:spcAft>
              <a:buClrTx/>
              <a:buSzTx/>
              <a:buFontTx/>
              <a:buNone/>
              <a:tabLst/>
              <a:defRPr/>
            </a:pPr>
            <a:r>
              <a:rPr kumimoji="0" lang="en-US" altLang="zh-CN" sz="5400" b="1" i="0" u="none" strike="noStrike" kern="1200" cap="none" spc="0" normalizeH="0" baseline="0" noProof="0" dirty="0">
                <a:ln>
                  <a:noFill/>
                </a:ln>
                <a:solidFill>
                  <a:prstClr val="white"/>
                </a:solidFill>
                <a:effectLst/>
                <a:uLnTx/>
                <a:uFillTx/>
                <a:latin typeface="Calibri"/>
                <a:ea typeface="宋体" panose="02010600030101010101" pitchFamily="2" charset="-122"/>
                <a:cs typeface="Arial" panose="020B0604020202020204" pitchFamily="34" charset="0"/>
              </a:rPr>
              <a:t>【</a:t>
            </a:r>
            <a:r>
              <a:rPr lang="en-US" altLang="zh-CN" sz="5400" b="1" dirty="0">
                <a:solidFill>
                  <a:prstClr val="white"/>
                </a:solidFill>
                <a:latin typeface="Calibri"/>
                <a:ea typeface="宋体" panose="02010600030101010101" pitchFamily="2" charset="-122"/>
              </a:rPr>
              <a:t>3</a:t>
            </a:r>
            <a:r>
              <a:rPr kumimoji="0" lang="en-US" altLang="zh-CN" sz="5400" b="1" i="0" u="none" strike="noStrike" kern="1200" cap="none" spc="0" normalizeH="0" baseline="0" noProof="0" dirty="0">
                <a:ln>
                  <a:noFill/>
                </a:ln>
                <a:solidFill>
                  <a:prstClr val="white"/>
                </a:solidFill>
                <a:effectLst/>
                <a:uLnTx/>
                <a:uFillTx/>
                <a:latin typeface="Calibri"/>
                <a:ea typeface="宋体" panose="02010600030101010101" pitchFamily="2" charset="-122"/>
                <a:cs typeface="Arial" panose="020B0604020202020204" pitchFamily="34" charset="0"/>
              </a:rPr>
              <a:t>】</a:t>
            </a:r>
          </a:p>
          <a:p>
            <a:pPr marL="0" marR="0" lvl="0" indent="0" algn="l" defTabSz="914400" rtl="0" eaLnBrk="1" fontAlgn="base" latinLnBrk="0" hangingPunct="1">
              <a:lnSpc>
                <a:spcPct val="90000"/>
              </a:lnSpc>
              <a:spcBef>
                <a:spcPct val="0"/>
              </a:spcBef>
              <a:spcAft>
                <a:spcPts val="600"/>
              </a:spcAft>
              <a:buClrTx/>
              <a:buSzTx/>
              <a:buFontTx/>
              <a:buNone/>
              <a:tabLst/>
              <a:defRPr/>
            </a:pPr>
            <a:endParaRPr kumimoji="0" lang="en-US" altLang="zh-CN" sz="5400" b="1" i="0" u="none" strike="noStrike" kern="1200" cap="none" spc="0" normalizeH="0" baseline="0" noProof="0" dirty="0">
              <a:ln>
                <a:noFill/>
              </a:ln>
              <a:solidFill>
                <a:prstClr val="white"/>
              </a:solidFill>
              <a:effectLst/>
              <a:uLnTx/>
              <a:uFillTx/>
              <a:latin typeface="Calibri"/>
              <a:ea typeface="宋体" panose="02010600030101010101" pitchFamily="2" charset="-122"/>
              <a:cs typeface="Arial" panose="020B0604020202020204" pitchFamily="34" charset="0"/>
            </a:endParaRPr>
          </a:p>
          <a:p>
            <a:pPr eaLnBrk="1" hangingPunct="1">
              <a:lnSpc>
                <a:spcPct val="90000"/>
              </a:lnSpc>
              <a:spcAft>
                <a:spcPts val="600"/>
              </a:spcAft>
            </a:pPr>
            <a:r>
              <a:rPr kumimoji="0" lang="zh-CN" altLang="en-US" sz="5400" b="1" i="0" u="none" strike="noStrike" kern="1200" cap="none" spc="0" normalizeH="0" baseline="0" noProof="0" dirty="0">
                <a:ln>
                  <a:noFill/>
                </a:ln>
                <a:solidFill>
                  <a:prstClr val="white"/>
                </a:solidFill>
                <a:effectLst/>
                <a:uLnTx/>
                <a:uFillTx/>
                <a:latin typeface="Calibri"/>
                <a:ea typeface="宋体" panose="02010600030101010101" pitchFamily="2" charset="-122"/>
                <a:cs typeface="Arial" panose="020B0604020202020204" pitchFamily="34" charset="0"/>
              </a:rPr>
              <a:t>上帝兴起义人来拯救 </a:t>
            </a:r>
          </a:p>
          <a:p>
            <a:pPr marL="0" marR="0" lvl="0" indent="0" algn="l" defTabSz="914400" rtl="0" eaLnBrk="1" fontAlgn="base" latinLnBrk="0" hangingPunct="1">
              <a:lnSpc>
                <a:spcPct val="90000"/>
              </a:lnSpc>
              <a:spcBef>
                <a:spcPct val="0"/>
              </a:spcBef>
              <a:spcAft>
                <a:spcPts val="600"/>
              </a:spcAft>
              <a:buClrTx/>
              <a:buSzTx/>
              <a:buFontTx/>
              <a:buNone/>
              <a:tabLst/>
              <a:defRPr/>
            </a:pPr>
            <a:endParaRPr kumimoji="0" lang="en-US" sz="54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12" name="Rectangle 11">
            <a:extLst>
              <a:ext uri="{FF2B5EF4-FFF2-40B4-BE49-F238E27FC236}">
                <a16:creationId xmlns:a16="http://schemas.microsoft.com/office/drawing/2014/main" id="{06EA4560-0F8B-CE4D-9EFE-AF351A31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BC6A7C16-9DFA-980F-72D6-FC662ED81125}"/>
              </a:ext>
            </a:extLst>
          </p:cNvPr>
          <p:cNvSpPr txBox="1"/>
          <p:nvPr/>
        </p:nvSpPr>
        <p:spPr>
          <a:xfrm>
            <a:off x="1422418" y="5524991"/>
            <a:ext cx="6977838" cy="400110"/>
          </a:xfrm>
          <a:prstGeom prst="rect">
            <a:avLst/>
          </a:prstGeom>
          <a:noFill/>
        </p:spPr>
        <p:txBody>
          <a:bodyPr wrap="square">
            <a:spAutoFit/>
          </a:bodyPr>
          <a:lstStyle/>
          <a:p>
            <a:pPr>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God raises up the righteous to save.</a:t>
            </a:r>
          </a:p>
        </p:txBody>
      </p:sp>
    </p:spTree>
    <p:extLst>
      <p:ext uri="{BB962C8B-B14F-4D97-AF65-F5344CB8AC3E}">
        <p14:creationId xmlns:p14="http://schemas.microsoft.com/office/powerpoint/2010/main" val="3637929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FEB954-9478-12F6-2A72-AE36F128CC26}"/>
              </a:ext>
            </a:extLst>
          </p:cNvPr>
          <p:cNvPicPr>
            <a:picLocks noChangeAspect="1"/>
          </p:cNvPicPr>
          <p:nvPr/>
        </p:nvPicPr>
        <p:blipFill>
          <a:blip r:embed="rId2"/>
          <a:stretch>
            <a:fillRect/>
          </a:stretch>
        </p:blipFill>
        <p:spPr>
          <a:xfrm>
            <a:off x="1540565" y="838200"/>
            <a:ext cx="3048000" cy="4572000"/>
          </a:xfrm>
          <a:prstGeom prst="rect">
            <a:avLst/>
          </a:prstGeom>
        </p:spPr>
      </p:pic>
      <p:pic>
        <p:nvPicPr>
          <p:cNvPr id="5" name="Picture 4">
            <a:extLst>
              <a:ext uri="{FF2B5EF4-FFF2-40B4-BE49-F238E27FC236}">
                <a16:creationId xmlns:a16="http://schemas.microsoft.com/office/drawing/2014/main" id="{EE7DD253-098F-AA41-3FF3-3562FFA3F14C}"/>
              </a:ext>
            </a:extLst>
          </p:cNvPr>
          <p:cNvPicPr>
            <a:picLocks noChangeAspect="1"/>
          </p:cNvPicPr>
          <p:nvPr/>
        </p:nvPicPr>
        <p:blipFill>
          <a:blip r:embed="rId3"/>
          <a:stretch>
            <a:fillRect/>
          </a:stretch>
        </p:blipFill>
        <p:spPr>
          <a:xfrm>
            <a:off x="6245087" y="921026"/>
            <a:ext cx="4406348" cy="4406348"/>
          </a:xfrm>
          <a:prstGeom prst="rect">
            <a:avLst/>
          </a:prstGeom>
        </p:spPr>
      </p:pic>
    </p:spTree>
    <p:extLst>
      <p:ext uri="{BB962C8B-B14F-4D97-AF65-F5344CB8AC3E}">
        <p14:creationId xmlns:p14="http://schemas.microsoft.com/office/powerpoint/2010/main" val="27847299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696962C7-0B76-7922-0B82-0D245B839EC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D056F00-FCB9-7D73-F9D3-BEF52C4EE23C}"/>
              </a:ext>
            </a:extLst>
          </p:cNvPr>
          <p:cNvSpPr/>
          <p:nvPr/>
        </p:nvSpPr>
        <p:spPr>
          <a:xfrm>
            <a:off x="40926" y="332656"/>
            <a:ext cx="12072664" cy="4408899"/>
          </a:xfrm>
          <a:prstGeom prst="rect">
            <a:avLst/>
          </a:prstGeom>
        </p:spPr>
        <p:txBody>
          <a:bodyPr wrap="square">
            <a:spAutoFit/>
          </a:bodyPr>
          <a:lstStyle/>
          <a:p>
            <a:pPr>
              <a:lnSpc>
                <a:spcPct val="150000"/>
              </a:lnSpc>
            </a:pPr>
            <a:r>
              <a:rPr lang="en-US" altLang="zh-CN" sz="3200" b="1" dirty="0">
                <a:solidFill>
                  <a:prstClr val="white"/>
                </a:solidFill>
                <a:latin typeface="SimHei" panose="02010609060101010101" pitchFamily="49" charset="-122"/>
                <a:ea typeface="SimHei" panose="02010609060101010101" pitchFamily="49" charset="-122"/>
              </a:rPr>
              <a:t>42:5.</a:t>
            </a:r>
            <a:r>
              <a:rPr lang="zh-CN" altLang="en-US" sz="3200" b="1" dirty="0">
                <a:solidFill>
                  <a:prstClr val="white"/>
                </a:solidFill>
                <a:latin typeface="SimHei" panose="02010609060101010101" pitchFamily="49" charset="-122"/>
                <a:ea typeface="SimHei" panose="02010609060101010101" pitchFamily="49" charset="-122"/>
              </a:rPr>
              <a:t>来籴</a:t>
            </a:r>
            <a:r>
              <a:rPr lang="en-US" sz="2400" b="1" dirty="0" err="1">
                <a:solidFill>
                  <a:schemeClr val="bg1"/>
                </a:solidFill>
              </a:rPr>
              <a:t>dí</a:t>
            </a:r>
            <a:r>
              <a:rPr lang="en-US" sz="3200" dirty="0">
                <a:solidFill>
                  <a:schemeClr val="bg1"/>
                </a:solidFill>
              </a:rPr>
              <a:t> </a:t>
            </a:r>
            <a:r>
              <a:rPr lang="zh-CN" altLang="en-US" sz="3200" b="1" dirty="0">
                <a:solidFill>
                  <a:prstClr val="white"/>
                </a:solidFill>
                <a:latin typeface="SimHei" panose="02010609060101010101" pitchFamily="49" charset="-122"/>
                <a:ea typeface="SimHei" panose="02010609060101010101" pitchFamily="49" charset="-122"/>
              </a:rPr>
              <a:t>粮的人中有以色列的儿子们，</a:t>
            </a:r>
            <a:r>
              <a:rPr lang="zh-CN" altLang="en-US" sz="3200" b="1" dirty="0">
                <a:solidFill>
                  <a:srgbClr val="00FFFF"/>
                </a:solidFill>
                <a:latin typeface="SimHei" panose="02010609060101010101" pitchFamily="49" charset="-122"/>
                <a:ea typeface="SimHei" panose="02010609060101010101" pitchFamily="49" charset="-122"/>
              </a:rPr>
              <a:t>因为迦南地也有饥荒</a:t>
            </a:r>
            <a:r>
              <a:rPr lang="zh-CN" altLang="en-US" sz="3200" b="1" dirty="0">
                <a:solidFill>
                  <a:prstClr val="white"/>
                </a:solidFill>
                <a:latin typeface="SimHei" panose="02010609060101010101" pitchFamily="49" charset="-122"/>
                <a:ea typeface="SimHei" panose="02010609060101010101" pitchFamily="49" charset="-122"/>
              </a:rPr>
              <a:t>。</a:t>
            </a:r>
            <a:r>
              <a:rPr lang="en-US" altLang="zh-CN" sz="3200" b="1" dirty="0">
                <a:solidFill>
                  <a:prstClr val="white"/>
                </a:solidFill>
                <a:latin typeface="SimHei" panose="02010609060101010101" pitchFamily="49" charset="-122"/>
                <a:ea typeface="SimHei" panose="02010609060101010101" pitchFamily="49" charset="-122"/>
              </a:rPr>
              <a:t>6.</a:t>
            </a:r>
            <a:r>
              <a:rPr lang="zh-CN" altLang="en-US" sz="3200" b="1" dirty="0">
                <a:solidFill>
                  <a:prstClr val="white"/>
                </a:solidFill>
                <a:latin typeface="SimHei" panose="02010609060101010101" pitchFamily="49" charset="-122"/>
                <a:ea typeface="SimHei" panose="02010609060101010101" pitchFamily="49" charset="-122"/>
              </a:rPr>
              <a:t>当时治理埃及地的是约瑟；粜</a:t>
            </a:r>
            <a:r>
              <a:rPr lang="en-US" sz="2400" b="1" dirty="0" err="1">
                <a:solidFill>
                  <a:schemeClr val="bg1"/>
                </a:solidFill>
              </a:rPr>
              <a:t>tiào</a:t>
            </a:r>
            <a:r>
              <a:rPr lang="en-US" altLang="zh-CN" sz="3200" b="1" dirty="0">
                <a:solidFill>
                  <a:prstClr val="white"/>
                </a:solidFill>
                <a:latin typeface="SimHei" panose="02010609060101010101" pitchFamily="49" charset="-122"/>
                <a:ea typeface="SimHei" panose="02010609060101010101" pitchFamily="49" charset="-122"/>
              </a:rPr>
              <a:t> </a:t>
            </a:r>
            <a:r>
              <a:rPr lang="zh-CN" altLang="en-US" sz="3200" b="1" dirty="0">
                <a:solidFill>
                  <a:prstClr val="white"/>
                </a:solidFill>
                <a:latin typeface="SimHei" panose="02010609060101010101" pitchFamily="49" charset="-122"/>
                <a:ea typeface="SimHei" panose="02010609060101010101" pitchFamily="49" charset="-122"/>
              </a:rPr>
              <a:t>粮给那地众民的就是他。约瑟的</a:t>
            </a:r>
            <a:r>
              <a:rPr lang="zh-CN" altLang="en-US" sz="3200" b="1" dirty="0">
                <a:solidFill>
                  <a:srgbClr val="B3FF5F"/>
                </a:solidFill>
                <a:latin typeface="SimHei" panose="02010609060101010101" pitchFamily="49" charset="-122"/>
                <a:ea typeface="SimHei" panose="02010609060101010101" pitchFamily="49" charset="-122"/>
              </a:rPr>
              <a:t>哥哥们来了，脸伏于地，向他下拜</a:t>
            </a:r>
            <a:r>
              <a:rPr lang="zh-CN" altLang="en-US" sz="3200" b="1" dirty="0">
                <a:solidFill>
                  <a:prstClr val="white"/>
                </a:solidFill>
                <a:latin typeface="SimHei" panose="02010609060101010101" pitchFamily="49" charset="-122"/>
                <a:ea typeface="SimHei" panose="02010609060101010101" pitchFamily="49" charset="-122"/>
              </a:rPr>
              <a:t>。</a:t>
            </a:r>
            <a:r>
              <a:rPr lang="en-US" altLang="zh-CN" sz="3200" b="1" dirty="0">
                <a:solidFill>
                  <a:prstClr val="white"/>
                </a:solidFill>
                <a:latin typeface="SimHei" panose="02010609060101010101" pitchFamily="49" charset="-122"/>
                <a:ea typeface="SimHei" panose="02010609060101010101" pitchFamily="49" charset="-122"/>
              </a:rPr>
              <a:t>7.</a:t>
            </a:r>
            <a:r>
              <a:rPr lang="zh-CN" altLang="en-US" sz="3200" b="1" dirty="0">
                <a:solidFill>
                  <a:prstClr val="white"/>
                </a:solidFill>
                <a:latin typeface="SimHei" panose="02010609060101010101" pitchFamily="49" charset="-122"/>
                <a:ea typeface="SimHei" panose="02010609060101010101" pitchFamily="49" charset="-122"/>
              </a:rPr>
              <a:t>约瑟看见他哥哥们，就认得他们，却装作生人，向他们说些严厉话，问他们说：「你们从哪里来？」他们说：「</a:t>
            </a:r>
            <a:r>
              <a:rPr lang="zh-CN" altLang="en-US" sz="3200" b="1" dirty="0">
                <a:solidFill>
                  <a:srgbClr val="00FFFF"/>
                </a:solidFill>
                <a:latin typeface="SimHei" panose="02010609060101010101" pitchFamily="49" charset="-122"/>
                <a:ea typeface="SimHei" panose="02010609060101010101" pitchFamily="49" charset="-122"/>
              </a:rPr>
              <a:t>我们从迦南地来籴</a:t>
            </a:r>
            <a:r>
              <a:rPr kumimoji="0" lang="en-US" sz="2400" b="1" i="0" u="none" strike="noStrike" kern="1200" cap="none" spc="0" normalizeH="0" baseline="0" noProof="0" dirty="0" err="1">
                <a:ln>
                  <a:noFill/>
                </a:ln>
                <a:solidFill>
                  <a:srgbClr val="00FFFF"/>
                </a:solidFill>
                <a:effectLst/>
                <a:uLnTx/>
                <a:uFillTx/>
                <a:latin typeface="Arial" panose="020B0604020202020204" pitchFamily="34" charset="0"/>
                <a:ea typeface="+mn-ea"/>
                <a:cs typeface="Arial" panose="020B0604020202020204" pitchFamily="34" charset="0"/>
              </a:rPr>
              <a:t>tiào</a:t>
            </a:r>
            <a:r>
              <a:rPr kumimoji="0" lang="en-US" sz="2400" b="1" i="0" u="none" strike="noStrike" kern="1200" cap="none" spc="0" normalizeH="0" baseline="0" noProof="0" dirty="0">
                <a:ln>
                  <a:noFill/>
                </a:ln>
                <a:solidFill>
                  <a:srgbClr val="00FFFF"/>
                </a:solidFill>
                <a:effectLst/>
                <a:uLnTx/>
                <a:uFillTx/>
                <a:latin typeface="Arial" panose="020B0604020202020204" pitchFamily="34" charset="0"/>
                <a:ea typeface="+mn-ea"/>
                <a:cs typeface="Arial" panose="020B0604020202020204" pitchFamily="34" charset="0"/>
              </a:rPr>
              <a:t> </a:t>
            </a:r>
            <a:r>
              <a:rPr lang="zh-CN" altLang="en-US" sz="3200" b="1" dirty="0">
                <a:solidFill>
                  <a:srgbClr val="00FFFF"/>
                </a:solidFill>
                <a:latin typeface="SimHei" panose="02010609060101010101" pitchFamily="49" charset="-122"/>
                <a:ea typeface="SimHei" panose="02010609060101010101" pitchFamily="49" charset="-122"/>
              </a:rPr>
              <a:t>粮</a:t>
            </a:r>
            <a:r>
              <a:rPr lang="zh-CN" altLang="en-US" sz="3200" b="1" dirty="0">
                <a:solidFill>
                  <a:prstClr val="white"/>
                </a:solidFill>
                <a:latin typeface="SimHei" panose="02010609060101010101" pitchFamily="49" charset="-122"/>
                <a:ea typeface="SimHei" panose="02010609060101010101" pitchFamily="49" charset="-122"/>
              </a:rPr>
              <a:t>。」</a:t>
            </a:r>
            <a:r>
              <a:rPr lang="en-US" altLang="zh-CN" sz="3200" b="1" dirty="0">
                <a:solidFill>
                  <a:prstClr val="white"/>
                </a:solidFill>
                <a:latin typeface="SimHei" panose="02010609060101010101" pitchFamily="49" charset="-122"/>
                <a:ea typeface="SimHei" panose="02010609060101010101" pitchFamily="49" charset="-122"/>
              </a:rPr>
              <a:t>8.</a:t>
            </a:r>
            <a:r>
              <a:rPr lang="zh-CN" altLang="en-US" sz="3200" b="1" dirty="0">
                <a:solidFill>
                  <a:srgbClr val="B3FF5F"/>
                </a:solidFill>
                <a:latin typeface="SimHei" panose="02010609060101010101" pitchFamily="49" charset="-122"/>
                <a:ea typeface="SimHei" panose="02010609060101010101" pitchFamily="49" charset="-122"/>
              </a:rPr>
              <a:t>约瑟认得他哥哥们，他们却不认得他</a:t>
            </a:r>
            <a:r>
              <a:rPr lang="zh-CN" altLang="en-US" sz="3200" b="1" dirty="0">
                <a:solidFill>
                  <a:prstClr val="white"/>
                </a:solidFill>
                <a:latin typeface="SimHei" panose="02010609060101010101" pitchFamily="49" charset="-122"/>
                <a:ea typeface="SimHei" panose="02010609060101010101" pitchFamily="49" charset="-122"/>
              </a:rPr>
              <a:t>。</a:t>
            </a:r>
            <a:endPar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7" name="TextBox 6">
            <a:extLst>
              <a:ext uri="{FF2B5EF4-FFF2-40B4-BE49-F238E27FC236}">
                <a16:creationId xmlns:a16="http://schemas.microsoft.com/office/drawing/2014/main" id="{BA4ED354-896E-3D83-095E-F104427F76EB}"/>
              </a:ext>
            </a:extLst>
          </p:cNvPr>
          <p:cNvSpPr txBox="1"/>
          <p:nvPr/>
        </p:nvSpPr>
        <p:spPr>
          <a:xfrm>
            <a:off x="40926" y="4941168"/>
            <a:ext cx="12096089" cy="1754326"/>
          </a:xfrm>
          <a:prstGeom prst="rect">
            <a:avLst/>
          </a:prstGeom>
          <a:noFill/>
        </p:spPr>
        <p:txBody>
          <a:bodyPr wrap="square">
            <a:spAutoFit/>
          </a:bodyPr>
          <a:lstStyle/>
          <a:p>
            <a:pPr lvl="0"/>
            <a:r>
              <a:rPr lang="en-US" dirty="0">
                <a:solidFill>
                  <a:prstClr val="white"/>
                </a:solidFill>
              </a:rPr>
              <a:t>42:5.Thus the sons of Israel came to buy among the others who came, </a:t>
            </a:r>
            <a:r>
              <a:rPr lang="en-US" b="1" dirty="0">
                <a:solidFill>
                  <a:srgbClr val="00FFFF"/>
                </a:solidFill>
              </a:rPr>
              <a:t>for the famine was in the land of Canaan.</a:t>
            </a:r>
            <a:r>
              <a:rPr lang="en-US" dirty="0">
                <a:solidFill>
                  <a:prstClr val="white"/>
                </a:solidFill>
              </a:rPr>
              <a:t>6.Now Joseph was governor over the land. He was the one who sold to all the people of the land. And </a:t>
            </a:r>
            <a:r>
              <a:rPr lang="en-US" dirty="0">
                <a:solidFill>
                  <a:srgbClr val="B3FF5F"/>
                </a:solidFill>
              </a:rPr>
              <a:t>Joseph's brothers came and bowed themselves before him with their faces to the ground</a:t>
            </a:r>
            <a:r>
              <a:rPr lang="en-US" dirty="0">
                <a:solidFill>
                  <a:prstClr val="white"/>
                </a:solidFill>
              </a:rPr>
              <a:t>.7.Joseph saw his brothers and recognized them, but he treated them like strangers and spoke roughly to them. "Where do you come from?" he said. They said, </a:t>
            </a:r>
            <a:r>
              <a:rPr lang="en-US" b="1" dirty="0">
                <a:solidFill>
                  <a:srgbClr val="00FFFF"/>
                </a:solidFill>
              </a:rPr>
              <a:t>"From the land of Canaan, to buy food</a:t>
            </a:r>
            <a:r>
              <a:rPr lang="en-US" dirty="0">
                <a:solidFill>
                  <a:prstClr val="white"/>
                </a:solidFill>
              </a:rPr>
              <a:t>."</a:t>
            </a:r>
            <a:r>
              <a:rPr lang="en-US" dirty="0">
                <a:solidFill>
                  <a:srgbClr val="B3FF5F"/>
                </a:solidFill>
              </a:rPr>
              <a:t>8.And Joseph recognized his brothers, but they did not recognize him.</a:t>
            </a:r>
            <a:endParaRPr kumimoji="0" lang="en-US" b="1" i="0" u="none" strike="noStrike" kern="1200" cap="none" spc="0" normalizeH="0" baseline="0" noProof="0" dirty="0">
              <a:ln>
                <a:noFill/>
              </a:ln>
              <a:solidFill>
                <a:srgbClr val="B3FF5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147890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C802563F-3C71-A970-2E36-E0159116F46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02EC993-C879-BCC5-204F-FB7AFB5549D7}"/>
              </a:ext>
            </a:extLst>
          </p:cNvPr>
          <p:cNvSpPr/>
          <p:nvPr/>
        </p:nvSpPr>
        <p:spPr>
          <a:xfrm>
            <a:off x="0" y="-99392"/>
            <a:ext cx="12177213" cy="5147563"/>
          </a:xfrm>
          <a:prstGeom prst="rect">
            <a:avLst/>
          </a:prstGeom>
        </p:spPr>
        <p:txBody>
          <a:bodyPr wrap="square">
            <a:spAutoFit/>
          </a:bodyPr>
          <a:lstStyle/>
          <a:p>
            <a:pPr>
              <a:lnSpc>
                <a:spcPct val="150000"/>
              </a:lnSpc>
            </a:pPr>
            <a:r>
              <a:rPr lang="en-US" altLang="zh-CN" sz="2400" b="1" dirty="0">
                <a:solidFill>
                  <a:prstClr val="white"/>
                </a:solidFill>
                <a:latin typeface="SimHei" panose="02010609060101010101" pitchFamily="49" charset="-122"/>
                <a:ea typeface="SimHei" panose="02010609060101010101" pitchFamily="49" charset="-122"/>
              </a:rPr>
              <a:t>45:4.</a:t>
            </a:r>
            <a:r>
              <a:rPr lang="zh-CN" altLang="en-US" sz="3200" b="1" dirty="0">
                <a:solidFill>
                  <a:prstClr val="white"/>
                </a:solidFill>
                <a:latin typeface="SimHei" panose="02010609060101010101" pitchFamily="49" charset="-122"/>
                <a:ea typeface="SimHei" panose="02010609060101010101" pitchFamily="49" charset="-122"/>
              </a:rPr>
              <a:t>约瑟又对他弟兄们说</a:t>
            </a:r>
            <a:r>
              <a:rPr lang="en-US" altLang="zh-CN" sz="3200" b="1" dirty="0">
                <a:solidFill>
                  <a:prstClr val="white"/>
                </a:solidFill>
                <a:latin typeface="SimHei" panose="02010609060101010101" pitchFamily="49" charset="-122"/>
                <a:ea typeface="SimHei" panose="02010609060101010101" pitchFamily="49" charset="-122"/>
              </a:rPr>
              <a:t>:</a:t>
            </a:r>
            <a:r>
              <a:rPr lang="zh-CN" altLang="en-US" sz="3200" b="1" dirty="0">
                <a:solidFill>
                  <a:prstClr val="white"/>
                </a:solidFill>
                <a:latin typeface="SimHei" panose="02010609060101010101" pitchFamily="49" charset="-122"/>
                <a:ea typeface="SimHei" panose="02010609060101010101" pitchFamily="49" charset="-122"/>
              </a:rPr>
              <a:t>「请你们近前来</a:t>
            </a:r>
            <a:r>
              <a:rPr lang="zh-CN" altLang="en-US" sz="2400" b="1" dirty="0">
                <a:solidFill>
                  <a:prstClr val="white"/>
                </a:solidFill>
                <a:latin typeface="SimHei" panose="02010609060101010101" pitchFamily="49" charset="-122"/>
                <a:ea typeface="SimHei" panose="02010609060101010101" pitchFamily="49" charset="-122"/>
              </a:rPr>
              <a:t>。</a:t>
            </a:r>
            <a:r>
              <a:rPr lang="zh-CN" altLang="en-US" sz="3200" b="1" dirty="0">
                <a:solidFill>
                  <a:prstClr val="white"/>
                </a:solidFill>
                <a:latin typeface="SimHei" panose="02010609060101010101" pitchFamily="49" charset="-122"/>
                <a:ea typeface="SimHei" panose="02010609060101010101" pitchFamily="49" charset="-122"/>
              </a:rPr>
              <a:t>」他们就近前来</a:t>
            </a:r>
            <a:r>
              <a:rPr lang="zh-CN" altLang="en-US" sz="2400" b="1" dirty="0">
                <a:solidFill>
                  <a:prstClr val="white"/>
                </a:solidFill>
                <a:latin typeface="SimHei" panose="02010609060101010101" pitchFamily="49" charset="-122"/>
                <a:ea typeface="SimHei" panose="02010609060101010101" pitchFamily="49" charset="-122"/>
              </a:rPr>
              <a:t>。</a:t>
            </a:r>
            <a:r>
              <a:rPr lang="zh-CN" altLang="en-US" sz="3200" b="1" dirty="0">
                <a:solidFill>
                  <a:prstClr val="white"/>
                </a:solidFill>
                <a:latin typeface="SimHei" panose="02010609060101010101" pitchFamily="49" charset="-122"/>
                <a:ea typeface="SimHei" panose="02010609060101010101" pitchFamily="49" charset="-122"/>
              </a:rPr>
              <a:t>他说</a:t>
            </a:r>
            <a:r>
              <a:rPr lang="en-US" altLang="zh-CN" sz="3200" b="1" dirty="0">
                <a:solidFill>
                  <a:prstClr val="white"/>
                </a:solidFill>
                <a:latin typeface="SimHei" panose="02010609060101010101" pitchFamily="49" charset="-122"/>
                <a:ea typeface="SimHei" panose="02010609060101010101" pitchFamily="49" charset="-122"/>
              </a:rPr>
              <a:t>:</a:t>
            </a:r>
            <a:r>
              <a:rPr lang="zh-CN" altLang="en-US" sz="3200" b="1" dirty="0">
                <a:solidFill>
                  <a:prstClr val="white"/>
                </a:solidFill>
                <a:latin typeface="SimHei" panose="02010609060101010101" pitchFamily="49" charset="-122"/>
                <a:ea typeface="SimHei" panose="02010609060101010101" pitchFamily="49" charset="-122"/>
              </a:rPr>
              <a:t>「我是你们的兄弟约瑟，就是你们所卖到埃及的</a:t>
            </a:r>
            <a:r>
              <a:rPr lang="zh-CN" altLang="en-US" sz="2400" b="1" dirty="0">
                <a:solidFill>
                  <a:prstClr val="white"/>
                </a:solidFill>
                <a:latin typeface="SimHei" panose="02010609060101010101" pitchFamily="49" charset="-122"/>
                <a:ea typeface="SimHei" panose="02010609060101010101" pitchFamily="49" charset="-122"/>
              </a:rPr>
              <a:t>。</a:t>
            </a:r>
            <a:r>
              <a:rPr lang="en-US" altLang="zh-CN" sz="2400" b="1" dirty="0">
                <a:solidFill>
                  <a:prstClr val="white"/>
                </a:solidFill>
                <a:latin typeface="SimHei" panose="02010609060101010101" pitchFamily="49" charset="-122"/>
                <a:ea typeface="SimHei" panose="02010609060101010101" pitchFamily="49" charset="-122"/>
              </a:rPr>
              <a:t>5.</a:t>
            </a:r>
            <a:r>
              <a:rPr lang="zh-CN" altLang="en-US" sz="3200" b="1" dirty="0">
                <a:solidFill>
                  <a:srgbClr val="B3FF5F"/>
                </a:solidFill>
                <a:latin typeface="SimHei" panose="02010609060101010101" pitchFamily="49" charset="-122"/>
                <a:ea typeface="SimHei" panose="02010609060101010101" pitchFamily="49" charset="-122"/>
              </a:rPr>
              <a:t>现在，不要因为把我卖到这里自忧自恨</a:t>
            </a:r>
            <a:r>
              <a:rPr lang="zh-CN" altLang="en-US" sz="2400" b="1" dirty="0">
                <a:solidFill>
                  <a:srgbClr val="B3FF5F"/>
                </a:solidFill>
                <a:latin typeface="SimHei" panose="02010609060101010101" pitchFamily="49" charset="-122"/>
                <a:ea typeface="SimHei" panose="02010609060101010101" pitchFamily="49" charset="-122"/>
              </a:rPr>
              <a:t>。</a:t>
            </a:r>
            <a:r>
              <a:rPr lang="zh-CN" altLang="en-US" sz="3200" b="1" dirty="0">
                <a:solidFill>
                  <a:srgbClr val="B3FF5F"/>
                </a:solidFill>
                <a:latin typeface="SimHei" panose="02010609060101010101" pitchFamily="49" charset="-122"/>
                <a:ea typeface="SimHei" panose="02010609060101010101" pitchFamily="49" charset="-122"/>
              </a:rPr>
              <a:t>这是神差我在你们以先来</a:t>
            </a:r>
            <a:r>
              <a:rPr lang="zh-CN" altLang="en-US" sz="2400" b="1" dirty="0">
                <a:solidFill>
                  <a:srgbClr val="B3FF5F"/>
                </a:solidFill>
                <a:latin typeface="SimHei" panose="02010609060101010101" pitchFamily="49" charset="-122"/>
                <a:ea typeface="SimHei" panose="02010609060101010101" pitchFamily="49" charset="-122"/>
              </a:rPr>
              <a:t>，</a:t>
            </a:r>
            <a:r>
              <a:rPr lang="zh-CN" altLang="en-US" sz="3200" b="1" dirty="0">
                <a:solidFill>
                  <a:srgbClr val="B3FF5F"/>
                </a:solidFill>
                <a:latin typeface="SimHei" panose="02010609060101010101" pitchFamily="49" charset="-122"/>
                <a:ea typeface="SimHei" panose="02010609060101010101" pitchFamily="49" charset="-122"/>
              </a:rPr>
              <a:t>为要保全生命</a:t>
            </a:r>
            <a:r>
              <a:rPr lang="zh-CN" altLang="en-US" sz="2000" b="1" dirty="0">
                <a:solidFill>
                  <a:srgbClr val="B3FF5F"/>
                </a:solidFill>
                <a:latin typeface="SimHei" panose="02010609060101010101" pitchFamily="49" charset="-122"/>
                <a:ea typeface="SimHei" panose="02010609060101010101" pitchFamily="49" charset="-122"/>
              </a:rPr>
              <a:t>。</a:t>
            </a:r>
            <a:r>
              <a:rPr lang="en-US" altLang="zh-CN" sz="2000" b="1" dirty="0">
                <a:solidFill>
                  <a:prstClr val="white"/>
                </a:solidFill>
                <a:latin typeface="SimHei" panose="02010609060101010101" pitchFamily="49" charset="-122"/>
                <a:ea typeface="SimHei" panose="02010609060101010101" pitchFamily="49" charset="-122"/>
              </a:rPr>
              <a:t>6.</a:t>
            </a:r>
            <a:r>
              <a:rPr lang="zh-CN" altLang="en-US" sz="3200" b="1" dirty="0">
                <a:solidFill>
                  <a:prstClr val="white"/>
                </a:solidFill>
                <a:latin typeface="SimHei" panose="02010609060101010101" pitchFamily="49" charset="-122"/>
                <a:ea typeface="SimHei" panose="02010609060101010101" pitchFamily="49" charset="-122"/>
              </a:rPr>
              <a:t>现在这地的饥荒已经二年了</a:t>
            </a:r>
            <a:r>
              <a:rPr lang="zh-CN" altLang="en-US" sz="2400" b="1" dirty="0">
                <a:solidFill>
                  <a:prstClr val="white"/>
                </a:solidFill>
                <a:latin typeface="SimHei" panose="02010609060101010101" pitchFamily="49" charset="-122"/>
                <a:ea typeface="SimHei" panose="02010609060101010101" pitchFamily="49" charset="-122"/>
              </a:rPr>
              <a:t>，</a:t>
            </a:r>
            <a:r>
              <a:rPr lang="zh-CN" altLang="en-US" sz="3200" b="1" dirty="0">
                <a:solidFill>
                  <a:prstClr val="white"/>
                </a:solidFill>
                <a:latin typeface="SimHei" panose="02010609060101010101" pitchFamily="49" charset="-122"/>
                <a:ea typeface="SimHei" panose="02010609060101010101" pitchFamily="49" charset="-122"/>
              </a:rPr>
              <a:t>还有五年不能耕种</a:t>
            </a:r>
            <a:r>
              <a:rPr lang="zh-CN" altLang="en-US" sz="2400" b="1" dirty="0">
                <a:solidFill>
                  <a:prstClr val="white"/>
                </a:solidFill>
                <a:latin typeface="SimHei" panose="02010609060101010101" pitchFamily="49" charset="-122"/>
                <a:ea typeface="SimHei" panose="02010609060101010101" pitchFamily="49" charset="-122"/>
              </a:rPr>
              <a:t>，</a:t>
            </a:r>
            <a:r>
              <a:rPr lang="zh-CN" altLang="en-US" sz="3200" b="1" dirty="0">
                <a:solidFill>
                  <a:prstClr val="white"/>
                </a:solidFill>
                <a:latin typeface="SimHei" panose="02010609060101010101" pitchFamily="49" charset="-122"/>
                <a:ea typeface="SimHei" panose="02010609060101010101" pitchFamily="49" charset="-122"/>
              </a:rPr>
              <a:t>不能收成</a:t>
            </a:r>
            <a:r>
              <a:rPr lang="zh-CN" altLang="en-US" sz="2000" b="1" dirty="0">
                <a:solidFill>
                  <a:prstClr val="white"/>
                </a:solidFill>
                <a:latin typeface="SimHei" panose="02010609060101010101" pitchFamily="49" charset="-122"/>
                <a:ea typeface="SimHei" panose="02010609060101010101" pitchFamily="49" charset="-122"/>
              </a:rPr>
              <a:t>。</a:t>
            </a:r>
            <a:r>
              <a:rPr lang="en-US" altLang="zh-CN" sz="2000" b="1" dirty="0">
                <a:solidFill>
                  <a:prstClr val="white"/>
                </a:solidFill>
                <a:latin typeface="SimHei" panose="02010609060101010101" pitchFamily="49" charset="-122"/>
                <a:ea typeface="SimHei" panose="02010609060101010101" pitchFamily="49" charset="-122"/>
              </a:rPr>
              <a:t>7.</a:t>
            </a:r>
            <a:r>
              <a:rPr lang="zh-CN" altLang="en-US" sz="3200" b="1" dirty="0">
                <a:solidFill>
                  <a:srgbClr val="FFFF00"/>
                </a:solidFill>
                <a:latin typeface="SimHei" panose="02010609060101010101" pitchFamily="49" charset="-122"/>
                <a:ea typeface="SimHei" panose="02010609060101010101" pitchFamily="49" charset="-122"/>
              </a:rPr>
              <a:t>神差我在你们以先来</a:t>
            </a:r>
            <a:r>
              <a:rPr lang="zh-CN" altLang="en-US" sz="2400" b="1" dirty="0">
                <a:solidFill>
                  <a:srgbClr val="FFFF00"/>
                </a:solidFill>
                <a:latin typeface="SimHei" panose="02010609060101010101" pitchFamily="49" charset="-122"/>
                <a:ea typeface="SimHei" panose="02010609060101010101" pitchFamily="49" charset="-122"/>
              </a:rPr>
              <a:t>，</a:t>
            </a:r>
            <a:r>
              <a:rPr lang="zh-CN" altLang="en-US" sz="3200" b="1" dirty="0">
                <a:solidFill>
                  <a:srgbClr val="FFFF00"/>
                </a:solidFill>
                <a:latin typeface="SimHei" panose="02010609060101010101" pitchFamily="49" charset="-122"/>
                <a:ea typeface="SimHei" panose="02010609060101010101" pitchFamily="49" charset="-122"/>
              </a:rPr>
              <a:t>为要给你们存留余种在世上</a:t>
            </a:r>
            <a:r>
              <a:rPr lang="zh-CN" altLang="en-US" sz="2400" b="1" dirty="0">
                <a:solidFill>
                  <a:srgbClr val="FFFF00"/>
                </a:solidFill>
                <a:latin typeface="SimHei" panose="02010609060101010101" pitchFamily="49" charset="-122"/>
                <a:ea typeface="SimHei" panose="02010609060101010101" pitchFamily="49" charset="-122"/>
              </a:rPr>
              <a:t>，</a:t>
            </a:r>
            <a:r>
              <a:rPr lang="zh-CN" altLang="en-US" sz="3200" b="1" dirty="0">
                <a:solidFill>
                  <a:srgbClr val="FFFF00"/>
                </a:solidFill>
                <a:latin typeface="SimHei" panose="02010609060101010101" pitchFamily="49" charset="-122"/>
                <a:ea typeface="SimHei" panose="02010609060101010101" pitchFamily="49" charset="-122"/>
              </a:rPr>
              <a:t>又要大施拯救</a:t>
            </a:r>
            <a:r>
              <a:rPr lang="zh-CN" altLang="en-US" sz="2400" b="1" dirty="0">
                <a:solidFill>
                  <a:srgbClr val="FFFF00"/>
                </a:solidFill>
                <a:latin typeface="SimHei" panose="02010609060101010101" pitchFamily="49" charset="-122"/>
                <a:ea typeface="SimHei" panose="02010609060101010101" pitchFamily="49" charset="-122"/>
              </a:rPr>
              <a:t>，</a:t>
            </a:r>
            <a:r>
              <a:rPr lang="zh-CN" altLang="en-US" sz="3200" b="1" dirty="0">
                <a:solidFill>
                  <a:srgbClr val="FFFF00"/>
                </a:solidFill>
                <a:latin typeface="SimHei" panose="02010609060101010101" pitchFamily="49" charset="-122"/>
                <a:ea typeface="SimHei" panose="02010609060101010101" pitchFamily="49" charset="-122"/>
              </a:rPr>
              <a:t>保全你们的生命</a:t>
            </a:r>
            <a:r>
              <a:rPr lang="zh-CN" altLang="en-US" sz="2000" b="1" dirty="0">
                <a:solidFill>
                  <a:srgbClr val="FFFF00"/>
                </a:solidFill>
                <a:latin typeface="SimHei" panose="02010609060101010101" pitchFamily="49" charset="-122"/>
                <a:ea typeface="SimHei" panose="02010609060101010101" pitchFamily="49" charset="-122"/>
              </a:rPr>
              <a:t>。</a:t>
            </a:r>
            <a:r>
              <a:rPr lang="en-US" altLang="zh-CN" sz="2000" b="1" dirty="0">
                <a:solidFill>
                  <a:prstClr val="white"/>
                </a:solidFill>
                <a:latin typeface="SimHei" panose="02010609060101010101" pitchFamily="49" charset="-122"/>
                <a:ea typeface="SimHei" panose="02010609060101010101" pitchFamily="49" charset="-122"/>
              </a:rPr>
              <a:t>8.</a:t>
            </a:r>
            <a:r>
              <a:rPr lang="zh-CN" altLang="en-US" sz="3200" b="1" dirty="0">
                <a:solidFill>
                  <a:srgbClr val="00FFFF"/>
                </a:solidFill>
                <a:latin typeface="SimHei" panose="02010609060101010101" pitchFamily="49" charset="-122"/>
                <a:ea typeface="SimHei" panose="02010609060101010101" pitchFamily="49" charset="-122"/>
              </a:rPr>
              <a:t>这样看来，差我到这里来的不是你们</a:t>
            </a:r>
            <a:r>
              <a:rPr lang="zh-CN" altLang="en-US" sz="2400" b="1" dirty="0">
                <a:solidFill>
                  <a:srgbClr val="00FFFF"/>
                </a:solidFill>
                <a:latin typeface="SimHei" panose="02010609060101010101" pitchFamily="49" charset="-122"/>
                <a:ea typeface="SimHei" panose="02010609060101010101" pitchFamily="49" charset="-122"/>
              </a:rPr>
              <a:t>，</a:t>
            </a:r>
            <a:r>
              <a:rPr lang="zh-CN" altLang="en-US" sz="3200" b="1" dirty="0">
                <a:solidFill>
                  <a:srgbClr val="00FFFF"/>
                </a:solidFill>
                <a:latin typeface="SimHei" panose="02010609060101010101" pitchFamily="49" charset="-122"/>
                <a:ea typeface="SimHei" panose="02010609060101010101" pitchFamily="49" charset="-122"/>
              </a:rPr>
              <a:t>乃是神</a:t>
            </a:r>
            <a:r>
              <a:rPr lang="zh-CN" altLang="en-US" sz="2400" b="1" dirty="0">
                <a:solidFill>
                  <a:srgbClr val="00FFFF"/>
                </a:solidFill>
                <a:latin typeface="SimHei" panose="02010609060101010101" pitchFamily="49" charset="-122"/>
                <a:ea typeface="SimHei" panose="02010609060101010101" pitchFamily="49" charset="-122"/>
              </a:rPr>
              <a:t>。</a:t>
            </a:r>
            <a:r>
              <a:rPr lang="zh-CN" altLang="en-US" sz="3200" b="1" dirty="0">
                <a:solidFill>
                  <a:prstClr val="white"/>
                </a:solidFill>
                <a:latin typeface="SimHei" panose="02010609060101010101" pitchFamily="49" charset="-122"/>
                <a:ea typeface="SimHei" panose="02010609060101010101" pitchFamily="49" charset="-122"/>
              </a:rPr>
              <a:t>他又使我如法老的父</a:t>
            </a:r>
            <a:r>
              <a:rPr lang="zh-CN" altLang="en-US" sz="2400" b="1" dirty="0">
                <a:solidFill>
                  <a:prstClr val="white"/>
                </a:solidFill>
                <a:latin typeface="SimHei" panose="02010609060101010101" pitchFamily="49" charset="-122"/>
                <a:ea typeface="SimHei" panose="02010609060101010101" pitchFamily="49" charset="-122"/>
              </a:rPr>
              <a:t>，</a:t>
            </a:r>
            <a:r>
              <a:rPr lang="zh-CN" altLang="en-US" sz="3200" b="1" dirty="0">
                <a:solidFill>
                  <a:prstClr val="white"/>
                </a:solidFill>
                <a:latin typeface="SimHei" panose="02010609060101010101" pitchFamily="49" charset="-122"/>
                <a:ea typeface="SimHei" panose="02010609060101010101" pitchFamily="49" charset="-122"/>
              </a:rPr>
              <a:t>作他全家的主</a:t>
            </a:r>
            <a:r>
              <a:rPr lang="zh-CN" altLang="en-US" sz="2400" b="1" dirty="0">
                <a:solidFill>
                  <a:prstClr val="white"/>
                </a:solidFill>
                <a:latin typeface="SimHei" panose="02010609060101010101" pitchFamily="49" charset="-122"/>
                <a:ea typeface="SimHei" panose="02010609060101010101" pitchFamily="49" charset="-122"/>
              </a:rPr>
              <a:t>，</a:t>
            </a:r>
            <a:r>
              <a:rPr lang="zh-CN" altLang="en-US" sz="3200" b="1" dirty="0">
                <a:solidFill>
                  <a:prstClr val="white"/>
                </a:solidFill>
                <a:latin typeface="SimHei" panose="02010609060101010101" pitchFamily="49" charset="-122"/>
                <a:ea typeface="SimHei" panose="02010609060101010101" pitchFamily="49" charset="-122"/>
              </a:rPr>
              <a:t>并埃及全地的宰相</a:t>
            </a:r>
            <a:r>
              <a:rPr lang="zh-CN" altLang="en-US" sz="2400" b="1" dirty="0">
                <a:solidFill>
                  <a:prstClr val="white"/>
                </a:solidFill>
                <a:latin typeface="SimHei" panose="02010609060101010101" pitchFamily="49" charset="-122"/>
                <a:ea typeface="SimHei" panose="02010609060101010101" pitchFamily="49" charset="-122"/>
              </a:rPr>
              <a:t>。</a:t>
            </a:r>
            <a:endPar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7" name="TextBox 6">
            <a:extLst>
              <a:ext uri="{FF2B5EF4-FFF2-40B4-BE49-F238E27FC236}">
                <a16:creationId xmlns:a16="http://schemas.microsoft.com/office/drawing/2014/main" id="{4C1D43C4-7A29-E049-6924-935EB9BD8BF9}"/>
              </a:ext>
            </a:extLst>
          </p:cNvPr>
          <p:cNvSpPr txBox="1"/>
          <p:nvPr/>
        </p:nvSpPr>
        <p:spPr>
          <a:xfrm>
            <a:off x="51186" y="5116110"/>
            <a:ext cx="12096089" cy="1754326"/>
          </a:xfrm>
          <a:prstGeom prst="rect">
            <a:avLst/>
          </a:prstGeom>
          <a:noFill/>
        </p:spPr>
        <p:txBody>
          <a:bodyPr wrap="square">
            <a:spAutoFit/>
          </a:bodyPr>
          <a:lstStyle/>
          <a:p>
            <a:pPr lvl="0"/>
            <a:r>
              <a:rPr lang="en-US" dirty="0">
                <a:solidFill>
                  <a:prstClr val="white"/>
                </a:solidFill>
              </a:rPr>
              <a:t>45:4.So Joseph said to his brothers, "Come near to me, please." And they came near. And he said, "I am your brother, Joseph, whom you sold into Egypt</a:t>
            </a:r>
            <a:r>
              <a:rPr lang="en-US" dirty="0">
                <a:solidFill>
                  <a:srgbClr val="B3FF5F"/>
                </a:solidFill>
              </a:rPr>
              <a:t>.5.And now do not be distressed or angry with yourselves because you sold me here, for God sent me before you to preserve life.</a:t>
            </a:r>
            <a:r>
              <a:rPr lang="en-US" dirty="0">
                <a:solidFill>
                  <a:prstClr val="white"/>
                </a:solidFill>
              </a:rPr>
              <a:t>6.For the famine has been in the land these two years, and there are yet five years in which there will be neither plowing nor harvest.</a:t>
            </a:r>
            <a:r>
              <a:rPr lang="en-US" b="1" dirty="0">
                <a:solidFill>
                  <a:srgbClr val="FFFF00"/>
                </a:solidFill>
              </a:rPr>
              <a:t>7.And God sent me before you to preserve for you a remnant on earth, and to keep alive for you many survivors.</a:t>
            </a:r>
            <a:r>
              <a:rPr lang="en-US" dirty="0">
                <a:solidFill>
                  <a:prstClr val="white"/>
                </a:solidFill>
              </a:rPr>
              <a:t>8.</a:t>
            </a:r>
            <a:r>
              <a:rPr lang="en-US" b="1" dirty="0">
                <a:solidFill>
                  <a:srgbClr val="00FFFF"/>
                </a:solidFill>
              </a:rPr>
              <a:t>So it was not you who sent me here, but God. </a:t>
            </a:r>
            <a:r>
              <a:rPr lang="en-US" dirty="0">
                <a:solidFill>
                  <a:prstClr val="white"/>
                </a:solidFill>
              </a:rPr>
              <a:t>He has made me a father to Pharaoh, and lord of all his house and ruler over all the land of Egypt.</a:t>
            </a:r>
            <a:endParaRPr kumimoji="0" lang="en-US" b="1" i="0" u="none" strike="noStrike" kern="1200" cap="none" spc="0" normalizeH="0" baseline="0" noProof="0" dirty="0">
              <a:ln>
                <a:noFill/>
              </a:ln>
              <a:solidFill>
                <a:srgbClr val="B3FF5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112648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a:extLst>
            <a:ext uri="{FF2B5EF4-FFF2-40B4-BE49-F238E27FC236}">
              <a16:creationId xmlns:a16="http://schemas.microsoft.com/office/drawing/2014/main" id="{851366B0-31D9-7F30-E13E-58D77954E49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7182EC3-D57F-47B6-2B15-594D6D360675}"/>
              </a:ext>
            </a:extLst>
          </p:cNvPr>
          <p:cNvSpPr/>
          <p:nvPr/>
        </p:nvSpPr>
        <p:spPr>
          <a:xfrm>
            <a:off x="119336" y="1196752"/>
            <a:ext cx="12072664" cy="3286477"/>
          </a:xfrm>
          <a:prstGeom prst="rect">
            <a:avLst/>
          </a:prstGeom>
        </p:spPr>
        <p:txBody>
          <a:bodyPr wrap="square">
            <a:spAutoFit/>
          </a:bodyPr>
          <a:lstStyle/>
          <a:p>
            <a:pPr>
              <a:lnSpc>
                <a:spcPct val="150000"/>
              </a:lnSpc>
              <a:defRPr/>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使徒行传 </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5:31.</a:t>
            </a:r>
          </a:p>
          <a:p>
            <a:pPr>
              <a:lnSpc>
                <a:spcPct val="150000"/>
              </a:lnSpc>
              <a:defRPr/>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神且</a:t>
            </a:r>
            <a:r>
              <a:rPr kumimoji="0" lang="zh-CN" altLang="en-US" sz="36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rPr>
              <a:t>用右手将他高举，叫他作君王，作救主</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，将悔改的心</a:t>
            </a:r>
            <a:r>
              <a:rPr kumimoji="0" lang="zh-CN" altLang="en-US" sz="3600" b="1" i="0" u="none" strike="noStrike" kern="1200" cap="none" spc="0" normalizeH="0" baseline="0" noProof="0" dirty="0">
                <a:ln>
                  <a:noFill/>
                </a:ln>
                <a:solidFill>
                  <a:srgbClr val="B3FF5F"/>
                </a:solidFill>
                <a:effectLst/>
                <a:uLnTx/>
                <a:uFillTx/>
                <a:latin typeface="SimHei" panose="02010609060101010101" pitchFamily="49" charset="-122"/>
                <a:ea typeface="SimHei" panose="02010609060101010101" pitchFamily="49" charset="-122"/>
                <a:cs typeface="Arial" panose="020B0604020202020204" pitchFamily="34" charset="0"/>
              </a:rPr>
              <a:t>和赦罪的恩</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赐给以色列人。</a:t>
            </a:r>
          </a:p>
          <a:p>
            <a:pPr>
              <a:lnSpc>
                <a:spcPct val="150000"/>
              </a:lnSpc>
              <a:defRPr/>
            </a:pPr>
            <a:endPar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5" name="TextBox 4">
            <a:extLst>
              <a:ext uri="{FF2B5EF4-FFF2-40B4-BE49-F238E27FC236}">
                <a16:creationId xmlns:a16="http://schemas.microsoft.com/office/drawing/2014/main" id="{E280F18B-39F1-3F94-DB90-C078D1A7568E}"/>
              </a:ext>
            </a:extLst>
          </p:cNvPr>
          <p:cNvSpPr txBox="1"/>
          <p:nvPr/>
        </p:nvSpPr>
        <p:spPr>
          <a:xfrm>
            <a:off x="35268" y="5085184"/>
            <a:ext cx="11992604" cy="646331"/>
          </a:xfrm>
          <a:prstGeom prst="rect">
            <a:avLst/>
          </a:prstGeom>
          <a:noFill/>
        </p:spPr>
        <p:txBody>
          <a:bodyPr wrap="square">
            <a:spAutoFit/>
          </a:bodyPr>
          <a:lstStyle/>
          <a:p>
            <a:pPr lvl="0"/>
            <a:r>
              <a:rPr lang="en-US" dirty="0">
                <a:solidFill>
                  <a:prstClr val="white"/>
                </a:solidFill>
              </a:rPr>
              <a:t>Acts 5</a:t>
            </a:r>
            <a:r>
              <a:rPr lang="en-US" altLang="zh-CN" dirty="0">
                <a:solidFill>
                  <a:prstClr val="white"/>
                </a:solidFill>
              </a:rPr>
              <a:t>:</a:t>
            </a:r>
            <a:r>
              <a:rPr lang="en-US" dirty="0">
                <a:solidFill>
                  <a:prstClr val="white"/>
                </a:solidFill>
              </a:rPr>
              <a:t>31.</a:t>
            </a:r>
            <a:br>
              <a:rPr lang="en-US" dirty="0">
                <a:solidFill>
                  <a:prstClr val="white"/>
                </a:solidFill>
              </a:rPr>
            </a:br>
            <a:r>
              <a:rPr lang="en-US" dirty="0">
                <a:solidFill>
                  <a:prstClr val="white"/>
                </a:solidFill>
              </a:rPr>
              <a:t>God </a:t>
            </a:r>
            <a:r>
              <a:rPr lang="en-US" dirty="0">
                <a:solidFill>
                  <a:srgbClr val="FFFF00"/>
                </a:solidFill>
              </a:rPr>
              <a:t>exalted him at his right hand as Leader and Savior</a:t>
            </a:r>
            <a:r>
              <a:rPr lang="en-US" dirty="0">
                <a:solidFill>
                  <a:prstClr val="white"/>
                </a:solidFill>
              </a:rPr>
              <a:t>, to give repentance to Israel </a:t>
            </a:r>
            <a:r>
              <a:rPr lang="en-US" b="1" dirty="0">
                <a:solidFill>
                  <a:srgbClr val="B3FF5F"/>
                </a:solidFill>
              </a:rPr>
              <a:t>and forgiveness of sins.</a:t>
            </a:r>
            <a:endParaRPr kumimoji="0" lang="en-US" sz="1800" b="1" i="0" u="none" strike="noStrike" kern="1200" cap="none" spc="0" normalizeH="0" baseline="0" noProof="0" dirty="0">
              <a:ln>
                <a:noFill/>
              </a:ln>
              <a:solidFill>
                <a:srgbClr val="B3FF5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941798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DA777AE-94A8-A230-5BC2-BA710FA91137}"/>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93A92A6F-597D-A9E6-362B-4D836343D2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0" name="Straight Connector 9">
            <a:extLst>
              <a:ext uri="{FF2B5EF4-FFF2-40B4-BE49-F238E27FC236}">
                <a16:creationId xmlns:a16="http://schemas.microsoft.com/office/drawing/2014/main" id="{C4ECB76F-ACE3-DDAD-D246-021FF5B21B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8D500C8-5389-1964-2576-C545B96E66C1}"/>
              </a:ext>
            </a:extLst>
          </p:cNvPr>
          <p:cNvSpPr txBox="1"/>
          <p:nvPr/>
        </p:nvSpPr>
        <p:spPr>
          <a:xfrm>
            <a:off x="1392666" y="2398957"/>
            <a:ext cx="9959918" cy="3526144"/>
          </a:xfrm>
          <a:prstGeom prst="rect">
            <a:avLst/>
          </a:prstGeom>
        </p:spPr>
        <p:txBody>
          <a:bodyPr vert="horz" lIns="91440" tIns="45720" rIns="91440" bIns="45720" rtlCol="0">
            <a:normAutofit/>
          </a:bodyPr>
          <a:lstStyle/>
          <a:p>
            <a:pPr marL="0" marR="0" lvl="0" indent="0" algn="l" defTabSz="914400" rtl="0" eaLnBrk="1" fontAlgn="base" latinLnBrk="0" hangingPunct="1">
              <a:lnSpc>
                <a:spcPct val="90000"/>
              </a:lnSpc>
              <a:spcBef>
                <a:spcPct val="0"/>
              </a:spcBef>
              <a:spcAft>
                <a:spcPts val="600"/>
              </a:spcAft>
              <a:buClrTx/>
              <a:buSzTx/>
              <a:buFontTx/>
              <a:buNone/>
              <a:tabLst/>
              <a:defRPr/>
            </a:pPr>
            <a:r>
              <a:rPr kumimoji="0" lang="en-US" altLang="zh-CN" sz="5400" b="1" i="0" u="none" strike="noStrike" kern="1200" cap="none" spc="0" normalizeH="0" baseline="0" noProof="0" dirty="0">
                <a:ln>
                  <a:noFill/>
                </a:ln>
                <a:solidFill>
                  <a:prstClr val="white"/>
                </a:solidFill>
                <a:effectLst/>
                <a:uLnTx/>
                <a:uFillTx/>
                <a:latin typeface="Calibri"/>
                <a:ea typeface="宋体" panose="02010600030101010101" pitchFamily="2" charset="-122"/>
                <a:cs typeface="Arial" panose="020B0604020202020204" pitchFamily="34" charset="0"/>
              </a:rPr>
              <a:t>【4】</a:t>
            </a:r>
          </a:p>
          <a:p>
            <a:pPr marL="0" marR="0" lvl="0" indent="0" algn="l" defTabSz="914400" rtl="0" eaLnBrk="1" fontAlgn="base" latinLnBrk="0" hangingPunct="1">
              <a:lnSpc>
                <a:spcPct val="90000"/>
              </a:lnSpc>
              <a:spcBef>
                <a:spcPct val="0"/>
              </a:spcBef>
              <a:spcAft>
                <a:spcPts val="600"/>
              </a:spcAft>
              <a:buClrTx/>
              <a:buSzTx/>
              <a:buFontTx/>
              <a:buNone/>
              <a:tabLst/>
              <a:defRPr/>
            </a:pPr>
            <a:endParaRPr kumimoji="0" lang="en-US" altLang="zh-CN" sz="5400" b="1" i="0" u="none" strike="noStrike" kern="1200" cap="none" spc="0" normalizeH="0" baseline="0" noProof="0" dirty="0">
              <a:ln>
                <a:noFill/>
              </a:ln>
              <a:solidFill>
                <a:prstClr val="white"/>
              </a:solidFill>
              <a:effectLst/>
              <a:uLnTx/>
              <a:uFillTx/>
              <a:latin typeface="Calibri"/>
              <a:ea typeface="宋体" panose="02010600030101010101" pitchFamily="2" charset="-122"/>
              <a:cs typeface="Arial" panose="020B0604020202020204" pitchFamily="34" charset="0"/>
            </a:endParaRPr>
          </a:p>
          <a:p>
            <a:pPr eaLnBrk="1" hangingPunct="1">
              <a:lnSpc>
                <a:spcPct val="90000"/>
              </a:lnSpc>
              <a:spcAft>
                <a:spcPts val="600"/>
              </a:spcAft>
            </a:pPr>
            <a:r>
              <a:rPr kumimoji="0" lang="zh-CN" altLang="en-US" sz="5400" b="1" i="0" u="none" strike="noStrike" kern="1200" cap="none" spc="0" normalizeH="0" baseline="0" noProof="0" dirty="0">
                <a:ln>
                  <a:noFill/>
                </a:ln>
                <a:solidFill>
                  <a:prstClr val="white"/>
                </a:solidFill>
                <a:effectLst/>
                <a:uLnTx/>
                <a:uFillTx/>
                <a:latin typeface="Calibri"/>
                <a:ea typeface="宋体" panose="02010600030101010101" pitchFamily="2" charset="-122"/>
                <a:cs typeface="Arial" panose="020B0604020202020204" pitchFamily="34" charset="0"/>
              </a:rPr>
              <a:t>上帝兴起的义人饶恕伤害他的人</a:t>
            </a:r>
          </a:p>
          <a:p>
            <a:pPr eaLnBrk="1" hangingPunct="1">
              <a:lnSpc>
                <a:spcPct val="90000"/>
              </a:lnSpc>
              <a:spcAft>
                <a:spcPts val="600"/>
              </a:spcAft>
            </a:pPr>
            <a:endParaRPr kumimoji="0" lang="zh-CN" altLang="en-US" sz="5400" b="1" i="0" u="none" strike="noStrike" kern="1200" cap="none" spc="0" normalizeH="0" baseline="0" noProof="0" dirty="0">
              <a:ln>
                <a:noFill/>
              </a:ln>
              <a:solidFill>
                <a:prstClr val="white"/>
              </a:solidFill>
              <a:effectLst/>
              <a:uLnTx/>
              <a:uFillTx/>
              <a:latin typeface="Calibri"/>
              <a:ea typeface="宋体" panose="02010600030101010101" pitchFamily="2" charset="-122"/>
              <a:cs typeface="Arial" panose="020B0604020202020204" pitchFamily="34" charset="0"/>
            </a:endParaRPr>
          </a:p>
          <a:p>
            <a:pPr marL="0" marR="0" lvl="0" indent="0" algn="l" defTabSz="914400" rtl="0" eaLnBrk="1" fontAlgn="base" latinLnBrk="0" hangingPunct="1">
              <a:lnSpc>
                <a:spcPct val="90000"/>
              </a:lnSpc>
              <a:spcBef>
                <a:spcPct val="0"/>
              </a:spcBef>
              <a:spcAft>
                <a:spcPts val="600"/>
              </a:spcAft>
              <a:buClrTx/>
              <a:buSzTx/>
              <a:buFontTx/>
              <a:buNone/>
              <a:tabLst/>
              <a:defRPr/>
            </a:pPr>
            <a:endParaRPr kumimoji="0" lang="en-US" sz="54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12" name="Rectangle 11">
            <a:extLst>
              <a:ext uri="{FF2B5EF4-FFF2-40B4-BE49-F238E27FC236}">
                <a16:creationId xmlns:a16="http://schemas.microsoft.com/office/drawing/2014/main" id="{43A881A0-6FED-4E6F-DE81-BEF6A4065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DFA81519-5E44-FF19-8EFE-507928F20E9B}"/>
              </a:ext>
            </a:extLst>
          </p:cNvPr>
          <p:cNvSpPr txBox="1"/>
          <p:nvPr/>
        </p:nvSpPr>
        <p:spPr>
          <a:xfrm>
            <a:off x="1422418" y="5524991"/>
            <a:ext cx="8706030" cy="400110"/>
          </a:xfrm>
          <a:prstGeom prst="rect">
            <a:avLst/>
          </a:prstGeom>
          <a:noFill/>
        </p:spPr>
        <p:txBody>
          <a:bodyPr wrap="square">
            <a:spAutoFit/>
          </a:bodyPr>
          <a:lstStyle/>
          <a:p>
            <a:pPr>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righteous man raised up by God forgives those who harmed him.</a:t>
            </a:r>
          </a:p>
        </p:txBody>
      </p:sp>
    </p:spTree>
    <p:extLst>
      <p:ext uri="{BB962C8B-B14F-4D97-AF65-F5344CB8AC3E}">
        <p14:creationId xmlns:p14="http://schemas.microsoft.com/office/powerpoint/2010/main" val="28082787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8839E7-8187-CA5F-E37B-05311B1117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411"/>
            <a:ext cx="12360696" cy="6817178"/>
          </a:xfrm>
          <a:prstGeom prst="rect">
            <a:avLst/>
          </a:prstGeom>
        </p:spPr>
      </p:pic>
      <p:sp>
        <p:nvSpPr>
          <p:cNvPr id="5" name="TextBox 4">
            <a:extLst>
              <a:ext uri="{FF2B5EF4-FFF2-40B4-BE49-F238E27FC236}">
                <a16:creationId xmlns:a16="http://schemas.microsoft.com/office/drawing/2014/main" id="{9EC95CF4-CEB3-99DE-5627-C53A612CE074}"/>
              </a:ext>
            </a:extLst>
          </p:cNvPr>
          <p:cNvSpPr txBox="1"/>
          <p:nvPr/>
        </p:nvSpPr>
        <p:spPr>
          <a:xfrm>
            <a:off x="1703512" y="548680"/>
            <a:ext cx="6273478" cy="999761"/>
          </a:xfrm>
          <a:prstGeom prst="rect">
            <a:avLst/>
          </a:prstGeom>
          <a:noFill/>
        </p:spPr>
        <p:txBody>
          <a:bodyPr wrap="square">
            <a:spAutoFit/>
          </a:bodyPr>
          <a:lstStyle/>
          <a:p>
            <a:pPr algn="l">
              <a:lnSpc>
                <a:spcPts val="3000"/>
              </a:lnSpc>
              <a:spcBef>
                <a:spcPts val="450"/>
              </a:spcBef>
              <a:spcAft>
                <a:spcPts val="525"/>
              </a:spcAft>
              <a:buNone/>
            </a:pPr>
            <a:r>
              <a:rPr lang="zh-CN" altLang="en-US" sz="4000" b="1" i="0" dirty="0">
                <a:solidFill>
                  <a:srgbClr val="222222"/>
                </a:solidFill>
                <a:effectLst/>
                <a:latin typeface="Open Sans" panose="020B0606030504020204" pitchFamily="34" charset="0"/>
              </a:rPr>
              <a:t>缅甸电信诈骗</a:t>
            </a:r>
            <a:r>
              <a:rPr lang="en-US" altLang="zh-CN" sz="4000" b="1" i="0" dirty="0">
                <a:solidFill>
                  <a:srgbClr val="222222"/>
                </a:solidFill>
                <a:effectLst/>
                <a:latin typeface="Open Sans" panose="020B0606030504020204" pitchFamily="34" charset="0"/>
              </a:rPr>
              <a:t>KK</a:t>
            </a:r>
            <a:r>
              <a:rPr lang="zh-CN" altLang="en-US" sz="4000" b="1" i="0" dirty="0">
                <a:solidFill>
                  <a:srgbClr val="222222"/>
                </a:solidFill>
                <a:effectLst/>
                <a:latin typeface="Open Sans" panose="020B0606030504020204" pitchFamily="34" charset="0"/>
              </a:rPr>
              <a:t> 园区</a:t>
            </a:r>
            <a:endParaRPr lang="en-US" altLang="zh-CN" sz="4000" b="1" i="0" dirty="0">
              <a:solidFill>
                <a:srgbClr val="222222"/>
              </a:solidFill>
              <a:effectLst/>
              <a:latin typeface="Open Sans" panose="020B0606030504020204" pitchFamily="34" charset="0"/>
            </a:endParaRPr>
          </a:p>
          <a:p>
            <a:pPr>
              <a:lnSpc>
                <a:spcPts val="3000"/>
              </a:lnSpc>
              <a:spcBef>
                <a:spcPts val="450"/>
              </a:spcBef>
              <a:spcAft>
                <a:spcPts val="525"/>
              </a:spcAft>
            </a:pPr>
            <a:r>
              <a:rPr lang="en-US" altLang="zh-CN" sz="2800" b="1" dirty="0">
                <a:solidFill>
                  <a:srgbClr val="FFFF00"/>
                </a:solidFill>
                <a:latin typeface="Open Sans" panose="020B0606030504020204" pitchFamily="34" charset="0"/>
              </a:rPr>
              <a:t>Myanmar cyber scam KK Park</a:t>
            </a:r>
            <a:endParaRPr lang="zh-CN" altLang="en-US" sz="2800" b="1" i="0" dirty="0">
              <a:solidFill>
                <a:srgbClr val="FFFF00"/>
              </a:solidFill>
              <a:effectLst/>
              <a:latin typeface="Open Sans" panose="020B0606030504020204" pitchFamily="34" charset="0"/>
            </a:endParaRPr>
          </a:p>
        </p:txBody>
      </p:sp>
    </p:spTree>
    <p:extLst>
      <p:ext uri="{BB962C8B-B14F-4D97-AF65-F5344CB8AC3E}">
        <p14:creationId xmlns:p14="http://schemas.microsoft.com/office/powerpoint/2010/main" val="40222946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009AFDC0-1D0D-B1E4-0CCE-4ABD78F3C27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A88E90D-0748-23BA-5D4E-0D3A7EBB7274}"/>
              </a:ext>
            </a:extLst>
          </p:cNvPr>
          <p:cNvSpPr/>
          <p:nvPr/>
        </p:nvSpPr>
        <p:spPr>
          <a:xfrm>
            <a:off x="119336" y="908720"/>
            <a:ext cx="12177213" cy="3670236"/>
          </a:xfrm>
          <a:prstGeom prst="rect">
            <a:avLst/>
          </a:prstGeom>
        </p:spPr>
        <p:txBody>
          <a:bodyPr wrap="square">
            <a:spAutoFit/>
          </a:bodyPr>
          <a:lstStyle/>
          <a:p>
            <a:pPr lvl="0">
              <a:lnSpc>
                <a:spcPct val="150000"/>
              </a:lnSpc>
            </a:pPr>
            <a:r>
              <a:rPr lang="zh-CN" altLang="en-US" sz="3200" b="1" dirty="0">
                <a:solidFill>
                  <a:prstClr val="white"/>
                </a:solidFill>
                <a:latin typeface="SimHei" panose="02010609060101010101" pitchFamily="49" charset="-122"/>
                <a:ea typeface="SimHei" panose="02010609060101010101" pitchFamily="49" charset="-122"/>
              </a:rPr>
              <a:t>创世记 </a:t>
            </a:r>
            <a:r>
              <a:rPr lang="en-US" altLang="zh-CN" sz="3200" b="1" dirty="0">
                <a:solidFill>
                  <a:prstClr val="white"/>
                </a:solidFill>
                <a:latin typeface="SimHei" panose="02010609060101010101" pitchFamily="49" charset="-122"/>
                <a:ea typeface="SimHei" panose="02010609060101010101" pitchFamily="49" charset="-122"/>
              </a:rPr>
              <a:t>50:18.</a:t>
            </a:r>
            <a:r>
              <a:rPr lang="zh-CN" altLang="en-US" sz="3200" b="1" dirty="0">
                <a:solidFill>
                  <a:prstClr val="white"/>
                </a:solidFill>
                <a:latin typeface="SimHei" panose="02010609060101010101" pitchFamily="49" charset="-122"/>
                <a:ea typeface="SimHei" panose="02010609060101010101" pitchFamily="49" charset="-122"/>
              </a:rPr>
              <a:t>他的哥哥们又来俯伏在他面前，说：「我们是你的仆人。」</a:t>
            </a:r>
            <a:r>
              <a:rPr lang="en-US" altLang="zh-CN" sz="3200" b="1" dirty="0">
                <a:solidFill>
                  <a:prstClr val="white"/>
                </a:solidFill>
                <a:latin typeface="SimHei" panose="02010609060101010101" pitchFamily="49" charset="-122"/>
                <a:ea typeface="SimHei" panose="02010609060101010101" pitchFamily="49" charset="-122"/>
              </a:rPr>
              <a:t>19.</a:t>
            </a:r>
            <a:r>
              <a:rPr lang="zh-CN" altLang="en-US" sz="3200" b="1" dirty="0">
                <a:solidFill>
                  <a:prstClr val="white"/>
                </a:solidFill>
                <a:latin typeface="SimHei" panose="02010609060101010101" pitchFamily="49" charset="-122"/>
                <a:ea typeface="SimHei" panose="02010609060101010101" pitchFamily="49" charset="-122"/>
              </a:rPr>
              <a:t>约瑟对他们说：「</a:t>
            </a:r>
            <a:r>
              <a:rPr lang="zh-CN" altLang="en-US" sz="3200" b="1" dirty="0">
                <a:solidFill>
                  <a:srgbClr val="FFFF00"/>
                </a:solidFill>
                <a:latin typeface="SimHei" panose="02010609060101010101" pitchFamily="49" charset="-122"/>
                <a:ea typeface="SimHei" panose="02010609060101010101" pitchFamily="49" charset="-122"/>
              </a:rPr>
              <a:t>不要害怕，我岂能代替神呢？</a:t>
            </a:r>
            <a:r>
              <a:rPr lang="en-US" altLang="zh-CN" sz="3200" b="1" dirty="0">
                <a:solidFill>
                  <a:prstClr val="white"/>
                </a:solidFill>
                <a:latin typeface="SimHei" panose="02010609060101010101" pitchFamily="49" charset="-122"/>
                <a:ea typeface="SimHei" panose="02010609060101010101" pitchFamily="49" charset="-122"/>
              </a:rPr>
              <a:t>20.</a:t>
            </a:r>
            <a:r>
              <a:rPr lang="zh-CN" altLang="en-US" sz="3200" b="1" dirty="0">
                <a:solidFill>
                  <a:srgbClr val="B3FF5F"/>
                </a:solidFill>
                <a:latin typeface="SimHei" panose="02010609060101010101" pitchFamily="49" charset="-122"/>
                <a:ea typeface="SimHei" panose="02010609060101010101" pitchFamily="49" charset="-122"/>
              </a:rPr>
              <a:t>从前你们的意思是要害我，但神的意思原是好的，要保全许多人的性命，成就今日的光景</a:t>
            </a:r>
            <a:r>
              <a:rPr lang="zh-CN" altLang="en-US" sz="3200" b="1" dirty="0">
                <a:solidFill>
                  <a:prstClr val="white"/>
                </a:solidFill>
                <a:latin typeface="SimHei" panose="02010609060101010101" pitchFamily="49" charset="-122"/>
                <a:ea typeface="SimHei" panose="02010609060101010101" pitchFamily="49" charset="-122"/>
              </a:rPr>
              <a:t>。</a:t>
            </a:r>
            <a:r>
              <a:rPr lang="en-US" altLang="zh-CN" sz="3200" b="1" dirty="0">
                <a:solidFill>
                  <a:prstClr val="white"/>
                </a:solidFill>
                <a:latin typeface="SimHei" panose="02010609060101010101" pitchFamily="49" charset="-122"/>
                <a:ea typeface="SimHei" panose="02010609060101010101" pitchFamily="49" charset="-122"/>
              </a:rPr>
              <a:t>21.</a:t>
            </a:r>
            <a:r>
              <a:rPr lang="zh-CN" altLang="en-US" sz="3200" b="1" dirty="0">
                <a:solidFill>
                  <a:prstClr val="white"/>
                </a:solidFill>
                <a:latin typeface="SimHei" panose="02010609060101010101" pitchFamily="49" charset="-122"/>
                <a:ea typeface="SimHei" panose="02010609060101010101" pitchFamily="49" charset="-122"/>
              </a:rPr>
              <a:t>现在你们不要害怕，</a:t>
            </a:r>
            <a:r>
              <a:rPr lang="zh-CN" altLang="en-US" sz="3200" b="1" dirty="0">
                <a:solidFill>
                  <a:srgbClr val="00FFFF"/>
                </a:solidFill>
                <a:latin typeface="SimHei" panose="02010609060101010101" pitchFamily="49" charset="-122"/>
                <a:ea typeface="SimHei" panose="02010609060101010101" pitchFamily="49" charset="-122"/>
              </a:rPr>
              <a:t>我必养活你们和你们的妇人孩子。</a:t>
            </a:r>
            <a:r>
              <a:rPr lang="zh-CN" altLang="en-US" sz="3200" b="1" dirty="0">
                <a:solidFill>
                  <a:prstClr val="white"/>
                </a:solidFill>
                <a:latin typeface="SimHei" panose="02010609060101010101" pitchFamily="49" charset="-122"/>
                <a:ea typeface="SimHei" panose="02010609060101010101" pitchFamily="49" charset="-122"/>
              </a:rPr>
              <a:t>」于是约瑟用亲爱的话安慰他们。</a:t>
            </a:r>
            <a:endPar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7" name="TextBox 6">
            <a:extLst>
              <a:ext uri="{FF2B5EF4-FFF2-40B4-BE49-F238E27FC236}">
                <a16:creationId xmlns:a16="http://schemas.microsoft.com/office/drawing/2014/main" id="{66E84552-67EA-A00D-E580-65FE7C0343A4}"/>
              </a:ext>
            </a:extLst>
          </p:cNvPr>
          <p:cNvSpPr txBox="1"/>
          <p:nvPr/>
        </p:nvSpPr>
        <p:spPr>
          <a:xfrm>
            <a:off x="51186" y="5116110"/>
            <a:ext cx="12096089" cy="1200329"/>
          </a:xfrm>
          <a:prstGeom prst="rect">
            <a:avLst/>
          </a:prstGeom>
          <a:noFill/>
        </p:spPr>
        <p:txBody>
          <a:bodyPr wrap="square">
            <a:spAutoFit/>
          </a:bodyPr>
          <a:lstStyle/>
          <a:p>
            <a:pPr lvl="0"/>
            <a:r>
              <a:rPr lang="en-US" dirty="0">
                <a:solidFill>
                  <a:prstClr val="white"/>
                </a:solidFill>
              </a:rPr>
              <a:t>Genesis 50:18.His brothers also came and fell down before him and said, "Behold, we are your servants."</a:t>
            </a:r>
          </a:p>
          <a:p>
            <a:pPr lvl="0"/>
            <a:r>
              <a:rPr lang="en-US" dirty="0">
                <a:solidFill>
                  <a:prstClr val="white"/>
                </a:solidFill>
              </a:rPr>
              <a:t>19.But Joseph said to them, "Do not fear, for am I in the place of God?20.As for you, you meant evil against me, but God meant it for good, to bring it about that many people should be kept alive, as they are today.21.So do not fear; I will provide for you and your little ones." Thus he comforted them and spoke kindly to them.</a:t>
            </a:r>
            <a:endParaRPr kumimoji="0" lang="en-US" sz="1800" b="1" i="0" u="none" strike="noStrike" kern="1200" cap="none" spc="0" normalizeH="0" baseline="0" noProof="0" dirty="0">
              <a:ln>
                <a:noFill/>
              </a:ln>
              <a:solidFill>
                <a:srgbClr val="B3FF5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880790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a:extLst>
            <a:ext uri="{FF2B5EF4-FFF2-40B4-BE49-F238E27FC236}">
              <a16:creationId xmlns:a16="http://schemas.microsoft.com/office/drawing/2014/main" id="{B96CAB78-A126-1CE5-2F3D-CA65183F6C6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712D437-3923-3B91-1D73-74B0FD786FCC}"/>
              </a:ext>
            </a:extLst>
          </p:cNvPr>
          <p:cNvSpPr/>
          <p:nvPr/>
        </p:nvSpPr>
        <p:spPr>
          <a:xfrm>
            <a:off x="119336" y="1196752"/>
            <a:ext cx="12072664" cy="2455480"/>
          </a:xfrm>
          <a:prstGeom prst="rect">
            <a:avLst/>
          </a:prstGeom>
        </p:spPr>
        <p:txBody>
          <a:bodyPr wrap="square">
            <a:spAutoFit/>
          </a:bodyPr>
          <a:lstStyle/>
          <a:p>
            <a:pPr lvl="0">
              <a:lnSpc>
                <a:spcPct val="150000"/>
              </a:lnSpc>
              <a:defRPr/>
            </a:pPr>
            <a:r>
              <a:rPr lang="zh-CN" altLang="en-US" sz="3600" b="1" dirty="0">
                <a:solidFill>
                  <a:prstClr val="white"/>
                </a:solidFill>
                <a:latin typeface="SimHei" panose="02010609060101010101" pitchFamily="49" charset="-122"/>
                <a:ea typeface="SimHei" panose="02010609060101010101" pitchFamily="49" charset="-122"/>
              </a:rPr>
              <a:t>歌罗西书 </a:t>
            </a:r>
            <a:r>
              <a:rPr lang="en-US" altLang="zh-CN" sz="3600" b="1" dirty="0">
                <a:solidFill>
                  <a:prstClr val="white"/>
                </a:solidFill>
                <a:latin typeface="SimHei" panose="02010609060101010101" pitchFamily="49" charset="-122"/>
                <a:ea typeface="SimHei" panose="02010609060101010101" pitchFamily="49" charset="-122"/>
              </a:rPr>
              <a:t>3:13.</a:t>
            </a:r>
          </a:p>
          <a:p>
            <a:pPr lvl="0">
              <a:lnSpc>
                <a:spcPct val="150000"/>
              </a:lnSpc>
              <a:defRPr/>
            </a:pPr>
            <a:r>
              <a:rPr lang="zh-CN" altLang="en-US" sz="3600" b="1" dirty="0">
                <a:solidFill>
                  <a:prstClr val="white"/>
                </a:solidFill>
                <a:latin typeface="SimHei" panose="02010609060101010101" pitchFamily="49" charset="-122"/>
                <a:ea typeface="SimHei" panose="02010609060101010101" pitchFamily="49" charset="-122"/>
              </a:rPr>
              <a:t>倘若这人与那人有嫌隙，总要彼此包容，彼此饶恕；</a:t>
            </a:r>
            <a:r>
              <a:rPr lang="zh-CN" altLang="en-US" sz="3600" b="1" dirty="0">
                <a:solidFill>
                  <a:srgbClr val="B3FF5F"/>
                </a:solidFill>
                <a:latin typeface="SimHei" panose="02010609060101010101" pitchFamily="49" charset="-122"/>
                <a:ea typeface="SimHei" panose="02010609060101010101" pitchFamily="49" charset="-122"/>
              </a:rPr>
              <a:t>主怎样饶恕了你们，你们也要怎样饶恕人。</a:t>
            </a:r>
            <a:endParaRPr kumimoji="0" lang="en-US" altLang="zh-CN" sz="3600" b="1" i="0" u="none" strike="noStrike" kern="1200" cap="none" spc="0" normalizeH="0" baseline="0" noProof="0" dirty="0">
              <a:ln>
                <a:noFill/>
              </a:ln>
              <a:solidFill>
                <a:srgbClr val="B3FF5F"/>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5" name="TextBox 4">
            <a:extLst>
              <a:ext uri="{FF2B5EF4-FFF2-40B4-BE49-F238E27FC236}">
                <a16:creationId xmlns:a16="http://schemas.microsoft.com/office/drawing/2014/main" id="{49C5FBCD-3DB3-5A8B-25AE-059B0DB5EF02}"/>
              </a:ext>
            </a:extLst>
          </p:cNvPr>
          <p:cNvSpPr txBox="1"/>
          <p:nvPr/>
        </p:nvSpPr>
        <p:spPr>
          <a:xfrm>
            <a:off x="35268" y="5085184"/>
            <a:ext cx="11992604" cy="923330"/>
          </a:xfrm>
          <a:prstGeom prst="rect">
            <a:avLst/>
          </a:prstGeom>
          <a:noFill/>
        </p:spPr>
        <p:txBody>
          <a:bodyPr wrap="square">
            <a:spAutoFit/>
          </a:bodyPr>
          <a:lstStyle/>
          <a:p>
            <a:pPr lvl="0"/>
            <a:r>
              <a:rPr lang="en-US" dirty="0">
                <a:solidFill>
                  <a:prstClr val="white"/>
                </a:solidFill>
              </a:rPr>
              <a:t>Colossians 3:13.</a:t>
            </a:r>
          </a:p>
          <a:p>
            <a:pPr lvl="0"/>
            <a:r>
              <a:rPr lang="en-US" dirty="0">
                <a:solidFill>
                  <a:prstClr val="white"/>
                </a:solidFill>
              </a:rPr>
              <a:t>bearing with one another and, if one has a complaint against another, </a:t>
            </a:r>
            <a:r>
              <a:rPr lang="en-US" b="1" dirty="0">
                <a:solidFill>
                  <a:srgbClr val="B3FF5F"/>
                </a:solidFill>
              </a:rPr>
              <a:t>forgiving each other; as the Lord has forgiven you, so you also must forgive.</a:t>
            </a:r>
            <a:endParaRPr kumimoji="0" lang="en-US" sz="1800" b="1" i="0" u="none" strike="noStrike" kern="1200" cap="none" spc="0" normalizeH="0" baseline="0" noProof="0" dirty="0">
              <a:ln>
                <a:noFill/>
              </a:ln>
              <a:solidFill>
                <a:srgbClr val="B3FF5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868924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59D555-F385-CABB-3900-F3FEBEE8200A}"/>
              </a:ext>
            </a:extLst>
          </p:cNvPr>
          <p:cNvPicPr>
            <a:picLocks noChangeAspect="1"/>
          </p:cNvPicPr>
          <p:nvPr/>
        </p:nvPicPr>
        <p:blipFill>
          <a:blip r:embed="rId2">
            <a:extLst>
              <a:ext uri="{28A0092B-C50C-407E-A947-70E740481C1C}">
                <a14:useLocalDpi xmlns:a14="http://schemas.microsoft.com/office/drawing/2010/main" val="0"/>
              </a:ext>
            </a:extLst>
          </a:blip>
          <a:srcRect l="871" r="1" b="1"/>
          <a:stretch>
            <a:fillRect/>
          </a:stretch>
        </p:blipFill>
        <p:spPr>
          <a:xfrm>
            <a:off x="20" y="1282"/>
            <a:ext cx="12191980" cy="6856718"/>
          </a:xfrm>
          <a:prstGeom prst="rect">
            <a:avLst/>
          </a:prstGeom>
        </p:spPr>
      </p:pic>
    </p:spTree>
    <p:extLst>
      <p:ext uri="{BB962C8B-B14F-4D97-AF65-F5344CB8AC3E}">
        <p14:creationId xmlns:p14="http://schemas.microsoft.com/office/powerpoint/2010/main" val="22307840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BC818DFA-E415-51A9-C643-10CCCE18E17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53F1014-132A-B42E-002E-1AF2CCBC72B9}"/>
              </a:ext>
            </a:extLst>
          </p:cNvPr>
          <p:cNvSpPr/>
          <p:nvPr/>
        </p:nvSpPr>
        <p:spPr>
          <a:xfrm>
            <a:off x="191344" y="344163"/>
            <a:ext cx="12177213" cy="6486391"/>
          </a:xfrm>
          <a:prstGeom prst="rect">
            <a:avLst/>
          </a:prstGeom>
        </p:spPr>
        <p:txBody>
          <a:bodyPr wrap="square">
            <a:spAutoFit/>
          </a:bodyPr>
          <a:lstStyle/>
          <a:p>
            <a:pPr>
              <a:lnSpc>
                <a:spcPct val="150000"/>
              </a:lnSpc>
            </a:pP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1 </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你在受苦吗？不要害怕，因神与你同在</a:t>
            </a:r>
            <a:endPar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a:p>
            <a:pPr>
              <a:lnSpc>
                <a:spcPct val="150000"/>
              </a:lnSpc>
            </a:pPr>
            <a:r>
              <a:rPr kumimoji="0" lang="en-US" altLang="zh-CN"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1 Are you suffering? Do not be afraid, for God is with you.</a:t>
            </a:r>
            <a:br>
              <a:rPr kumimoji="0" lang="en-US" altLang="zh-CN"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br>
            <a:r>
              <a:rPr kumimoji="0" lang="en-US" altLang="zh-CN" sz="3200" b="1" i="0" u="none" strike="noStrike" kern="1200" cap="none" spc="0" normalizeH="0" baseline="0" noProof="0" dirty="0">
                <a:ln>
                  <a:noFill/>
                </a:ln>
                <a:solidFill>
                  <a:srgbClr val="FBF4D5"/>
                </a:solidFill>
                <a:effectLst/>
                <a:uLnTx/>
                <a:uFillTx/>
                <a:latin typeface="SimHei" panose="02010609060101010101" pitchFamily="49" charset="-122"/>
                <a:ea typeface="SimHei" panose="02010609060101010101" pitchFamily="49" charset="-122"/>
                <a:cs typeface="Arial" panose="020B0604020202020204" pitchFamily="34" charset="0"/>
              </a:rPr>
              <a:t>2 </a:t>
            </a:r>
            <a:r>
              <a:rPr kumimoji="0" lang="zh-CN" altLang="en-US" sz="3200" b="1" i="0" u="none" strike="noStrike" kern="1200" cap="none" spc="0" normalizeH="0" baseline="0" noProof="0" dirty="0">
                <a:ln>
                  <a:noFill/>
                </a:ln>
                <a:solidFill>
                  <a:srgbClr val="FBF4D5"/>
                </a:solidFill>
                <a:effectLst/>
                <a:uLnTx/>
                <a:uFillTx/>
                <a:latin typeface="SimHei" panose="02010609060101010101" pitchFamily="49" charset="-122"/>
                <a:ea typeface="SimHei" panose="02010609060101010101" pitchFamily="49" charset="-122"/>
                <a:cs typeface="Arial" panose="020B0604020202020204" pitchFamily="34" charset="0"/>
              </a:rPr>
              <a:t>神的儿女在受苦后有高升的盼望</a:t>
            </a:r>
            <a:endParaRPr kumimoji="0" lang="en-US" altLang="zh-CN" sz="3200" b="1" i="0" u="none" strike="noStrike" kern="1200" cap="none" spc="0" normalizeH="0" baseline="0" noProof="0" dirty="0">
              <a:ln>
                <a:noFill/>
              </a:ln>
              <a:solidFill>
                <a:srgbClr val="FBF4D5"/>
              </a:solidFill>
              <a:effectLst/>
              <a:uLnTx/>
              <a:uFillTx/>
              <a:latin typeface="SimHei" panose="02010609060101010101" pitchFamily="49" charset="-122"/>
              <a:ea typeface="SimHei" panose="02010609060101010101" pitchFamily="49" charset="-122"/>
              <a:cs typeface="Arial" panose="020B0604020202020204" pitchFamily="34" charset="0"/>
            </a:endParaRPr>
          </a:p>
          <a:p>
            <a:pPr>
              <a:lnSpc>
                <a:spcPct val="150000"/>
              </a:lnSpc>
            </a:pPr>
            <a:r>
              <a:rPr kumimoji="0" lang="en-US" altLang="zh-CN" sz="1800" b="1" i="0" u="none" strike="noStrike" kern="1200" cap="none" spc="0" normalizeH="0" baseline="0" noProof="0" dirty="0">
                <a:ln>
                  <a:noFill/>
                </a:ln>
                <a:solidFill>
                  <a:srgbClr val="FBF4D5"/>
                </a:solidFill>
                <a:effectLst/>
                <a:uLnTx/>
                <a:uFillTx/>
                <a:latin typeface="SimHei" panose="02010609060101010101" pitchFamily="49" charset="-122"/>
                <a:ea typeface="SimHei" panose="02010609060101010101" pitchFamily="49" charset="-122"/>
                <a:cs typeface="Arial" panose="020B0604020202020204" pitchFamily="34" charset="0"/>
              </a:rPr>
              <a:t>2 God’s children have the hope of exaltation after suffering.</a:t>
            </a:r>
            <a:endParaRPr kumimoji="0" lang="en-US" altLang="zh-CN" sz="3200" b="1" i="0" u="none" strike="noStrike" kern="1200" cap="none" spc="0" normalizeH="0" baseline="0" noProof="0" dirty="0">
              <a:ln>
                <a:noFill/>
              </a:ln>
              <a:solidFill>
                <a:srgbClr val="FBF4D5"/>
              </a:solidFill>
              <a:effectLst/>
              <a:uLnTx/>
              <a:uFillTx/>
              <a:latin typeface="SimHei" panose="02010609060101010101" pitchFamily="49" charset="-122"/>
              <a:ea typeface="SimHei" panose="02010609060101010101" pitchFamily="49" charset="-122"/>
              <a:cs typeface="Arial" panose="020B0604020202020204" pitchFamily="34" charset="0"/>
            </a:endParaRPr>
          </a:p>
          <a:p>
            <a:pPr>
              <a:lnSpc>
                <a:spcPct val="150000"/>
              </a:lnSpc>
            </a:pPr>
            <a:r>
              <a:rPr lang="en-US" altLang="zh-CN" sz="3200" b="1" dirty="0">
                <a:solidFill>
                  <a:prstClr val="white"/>
                </a:solidFill>
                <a:latin typeface="SimHei" panose="02010609060101010101" pitchFamily="49" charset="-122"/>
                <a:ea typeface="SimHei" panose="02010609060101010101" pitchFamily="49" charset="-122"/>
              </a:rPr>
              <a:t>3 </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求主不仅赐我们将来的</a:t>
            </a:r>
            <a:r>
              <a:rPr lang="zh-CN" altLang="en-US" sz="3200" b="1" dirty="0">
                <a:solidFill>
                  <a:prstClr val="white"/>
                </a:solidFill>
                <a:latin typeface="SimHei" panose="02010609060101010101" pitchFamily="49" charset="-122"/>
                <a:ea typeface="SimHei" panose="02010609060101010101" pitchFamily="49" charset="-122"/>
              </a:rPr>
              <a:t>高升，</a:t>
            </a:r>
            <a:r>
              <a:rPr lang="zh-CN" altLang="en-US" sz="3200" b="1" dirty="0">
                <a:solidFill>
                  <a:srgbClr val="B3FF5F"/>
                </a:solidFill>
                <a:latin typeface="SimHei" panose="02010609060101010101" pitchFamily="49" charset="-122"/>
                <a:ea typeface="SimHei" panose="02010609060101010101" pitchFamily="49" charset="-122"/>
              </a:rPr>
              <a:t>求主也</a:t>
            </a:r>
            <a:r>
              <a:rPr kumimoji="0" lang="zh-CN" altLang="en-US" sz="3200" b="1" i="0" u="none" strike="noStrike" kern="1200" cap="none" spc="0" normalizeH="0" baseline="0" noProof="0" dirty="0">
                <a:ln>
                  <a:noFill/>
                </a:ln>
                <a:solidFill>
                  <a:srgbClr val="B3FF5F"/>
                </a:solidFill>
                <a:effectLst/>
                <a:uLnTx/>
                <a:uFillTx/>
                <a:latin typeface="SimHei" panose="02010609060101010101" pitchFamily="49" charset="-122"/>
                <a:ea typeface="SimHei" panose="02010609060101010101" pitchFamily="49" charset="-122"/>
                <a:cs typeface="Arial" panose="020B0604020202020204" pitchFamily="34" charset="0"/>
              </a:rPr>
              <a:t>赐我们今世得胜</a:t>
            </a:r>
            <a:endParaRPr kumimoji="0" lang="en-US" altLang="zh-CN" sz="3200" b="1" i="0" u="none" strike="noStrike" kern="1200" cap="none" spc="0" normalizeH="0" baseline="0" noProof="0" dirty="0">
              <a:ln>
                <a:noFill/>
              </a:ln>
              <a:solidFill>
                <a:srgbClr val="B3FF5F"/>
              </a:solidFill>
              <a:effectLst/>
              <a:uLnTx/>
              <a:uFillTx/>
              <a:latin typeface="SimHei" panose="02010609060101010101" pitchFamily="49" charset="-122"/>
              <a:ea typeface="SimHei" panose="02010609060101010101" pitchFamily="49" charset="-122"/>
              <a:cs typeface="Arial" panose="020B0604020202020204" pitchFamily="34" charset="0"/>
            </a:endParaRPr>
          </a:p>
          <a:p>
            <a:pPr>
              <a:lnSpc>
                <a:spcPct val="150000"/>
              </a:lnSpc>
            </a:pPr>
            <a:r>
              <a:rPr kumimoji="0" lang="en-US" altLang="zh-CN" sz="1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3 Pray that the Lord not only grants us future exaltation, </a:t>
            </a:r>
            <a:r>
              <a:rPr kumimoji="0" lang="en-US" altLang="zh-CN" sz="1800" b="1" i="0" u="none" strike="noStrike" kern="1200" cap="none" spc="0" normalizeH="0" baseline="0" noProof="0" dirty="0">
                <a:ln>
                  <a:noFill/>
                </a:ln>
                <a:solidFill>
                  <a:srgbClr val="B3FF5F"/>
                </a:solidFill>
                <a:effectLst/>
                <a:uLnTx/>
                <a:uFillTx/>
                <a:latin typeface="SimHei" panose="02010609060101010101" pitchFamily="49" charset="-122"/>
                <a:ea typeface="SimHei" panose="02010609060101010101" pitchFamily="49" charset="-122"/>
                <a:cs typeface="Arial" panose="020B0604020202020204" pitchFamily="34" charset="0"/>
              </a:rPr>
              <a:t>but also grants us present victory.</a:t>
            </a:r>
            <a:br>
              <a:rPr kumimoji="0" lang="en-US" altLang="zh-CN" sz="1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br>
            <a:r>
              <a:rPr lang="en-US" altLang="zh-CN" sz="3200" b="1" dirty="0">
                <a:solidFill>
                  <a:srgbClr val="FBF4D5"/>
                </a:solidFill>
                <a:latin typeface="SimHei" panose="02010609060101010101" pitchFamily="49" charset="-122"/>
                <a:ea typeface="SimHei" panose="02010609060101010101" pitchFamily="49" charset="-122"/>
              </a:rPr>
              <a:t>4</a:t>
            </a:r>
            <a:r>
              <a:rPr kumimoji="0" lang="en-US" altLang="zh-CN" sz="3200" b="1" i="0" u="none" strike="noStrike" kern="1200" cap="none" spc="0" normalizeH="0" baseline="0" noProof="0" dirty="0">
                <a:ln>
                  <a:noFill/>
                </a:ln>
                <a:solidFill>
                  <a:srgbClr val="FBF4D5"/>
                </a:solidFill>
                <a:effectLst/>
                <a:uLnTx/>
                <a:uFillTx/>
                <a:latin typeface="SimHei" panose="02010609060101010101" pitchFamily="49" charset="-122"/>
                <a:ea typeface="SimHei" panose="02010609060101010101" pitchFamily="49" charset="-122"/>
                <a:cs typeface="Arial" panose="020B0604020202020204" pitchFamily="34" charset="0"/>
              </a:rPr>
              <a:t> </a:t>
            </a:r>
            <a:r>
              <a:rPr kumimoji="0" lang="zh-CN" altLang="en-US" sz="3200" b="1" i="0" u="none" strike="noStrike" kern="1200" cap="none" spc="0" normalizeH="0" baseline="0" noProof="0" dirty="0">
                <a:ln>
                  <a:noFill/>
                </a:ln>
                <a:solidFill>
                  <a:srgbClr val="FBF4D5"/>
                </a:solidFill>
                <a:effectLst/>
                <a:uLnTx/>
                <a:uFillTx/>
                <a:latin typeface="SimHei" panose="02010609060101010101" pitchFamily="49" charset="-122"/>
                <a:ea typeface="SimHei" panose="02010609060101010101" pitchFamily="49" charset="-122"/>
                <a:cs typeface="Arial" panose="020B0604020202020204" pitchFamily="34" charset="0"/>
              </a:rPr>
              <a:t>神使你脱离困境后，当拯救周围的人</a:t>
            </a:r>
            <a:endParaRPr kumimoji="0" lang="en-US" altLang="zh-CN" sz="3200" b="1" i="0" u="none" strike="noStrike" kern="1200" cap="none" spc="0" normalizeH="0" baseline="0" noProof="0" dirty="0">
              <a:ln>
                <a:noFill/>
              </a:ln>
              <a:solidFill>
                <a:srgbClr val="FBF4D5"/>
              </a:solidFill>
              <a:effectLst/>
              <a:uLnTx/>
              <a:uFillTx/>
              <a:latin typeface="SimHei" panose="02010609060101010101" pitchFamily="49" charset="-122"/>
              <a:ea typeface="SimHei" panose="02010609060101010101" pitchFamily="49" charset="-122"/>
              <a:cs typeface="Arial" panose="020B0604020202020204" pitchFamily="34" charset="0"/>
            </a:endParaRPr>
          </a:p>
          <a:p>
            <a:pPr>
              <a:lnSpc>
                <a:spcPct val="150000"/>
              </a:lnSpc>
            </a:pPr>
            <a:r>
              <a:rPr kumimoji="0" lang="en-US" altLang="zh-CN" sz="1800" b="1" i="0" u="none" strike="noStrike" kern="1200" cap="none" spc="0" normalizeH="0" baseline="0" noProof="0" dirty="0">
                <a:ln>
                  <a:noFill/>
                </a:ln>
                <a:solidFill>
                  <a:srgbClr val="FBF4D5"/>
                </a:solidFill>
                <a:effectLst/>
                <a:uLnTx/>
                <a:uFillTx/>
                <a:latin typeface="SimHei" panose="02010609060101010101" pitchFamily="49" charset="-122"/>
                <a:ea typeface="SimHei" panose="02010609060101010101" pitchFamily="49" charset="-122"/>
                <a:cs typeface="Arial" panose="020B0604020202020204" pitchFamily="34" charset="0"/>
              </a:rPr>
              <a:t>4 After God delivers you from distress, you should help save those around you.</a:t>
            </a:r>
            <a:b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br>
            <a:r>
              <a:rPr lang="en-US" altLang="zh-CN" sz="3200" b="1" dirty="0">
                <a:solidFill>
                  <a:prstClr val="white"/>
                </a:solidFill>
                <a:latin typeface="SimHei" panose="02010609060101010101" pitchFamily="49" charset="-122"/>
                <a:ea typeface="SimHei" panose="02010609060101010101" pitchFamily="49" charset="-122"/>
              </a:rPr>
              <a:t>5</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 </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因我们是神的义人，就当饶恕人</a:t>
            </a:r>
            <a:endPar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a:p>
            <a:pPr>
              <a:lnSpc>
                <a:spcPct val="150000"/>
              </a:lnSpc>
            </a:pPr>
            <a:r>
              <a:rPr kumimoji="0" lang="en-US" altLang="zh-CN" sz="1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5 Because we are God’s righteous people, we ought to forgive others.</a:t>
            </a:r>
            <a:b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br>
            <a:endPar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Tree>
    <p:extLst>
      <p:ext uri="{BB962C8B-B14F-4D97-AF65-F5344CB8AC3E}">
        <p14:creationId xmlns:p14="http://schemas.microsoft.com/office/powerpoint/2010/main" val="3413441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6" name="Rectangle 2065">
            <a:extLst>
              <a:ext uri="{FF2B5EF4-FFF2-40B4-BE49-F238E27FC236}">
                <a16:creationId xmlns:a16="http://schemas.microsoft.com/office/drawing/2014/main" id="{D1520B01-A2E4-41C2-8A8F-7683F2508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9" name="Rectangle 5">
            <a:extLst>
              <a:ext uri="{FF2B5EF4-FFF2-40B4-BE49-F238E27FC236}">
                <a16:creationId xmlns:a16="http://schemas.microsoft.com/office/drawing/2014/main" id="{0276EB6E-40FD-40E5-852F-AE35094C7957}"/>
              </a:ext>
            </a:extLst>
          </p:cNvPr>
          <p:cNvSpPr>
            <a:spLocks noChangeArrowheads="1"/>
          </p:cNvSpPr>
          <p:nvPr/>
        </p:nvSpPr>
        <p:spPr bwMode="auto">
          <a:xfrm>
            <a:off x="4354513" y="841375"/>
            <a:ext cx="3505200" cy="3114698"/>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zh-CN" altLang="en-US" sz="5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Light" panose="020F0302020204030204"/>
                <a:ea typeface="等线 Light" panose="02010600030101010101" pitchFamily="2" charset="-122"/>
                <a:cs typeface="+mn-cs"/>
              </a:rPr>
              <a:t>洗礼 </a:t>
            </a:r>
            <a:endParaRPr kumimoji="0" lang="en-US" altLang="zh-CN" sz="5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Light" panose="020F0302020204030204"/>
              <a:ea typeface="等线 Light" panose="02010600030101010101" pitchFamily="2" charset="-122"/>
              <a:cs typeface="+mn-cs"/>
            </a:endParaRPr>
          </a:p>
        </p:txBody>
      </p:sp>
      <p:grpSp>
        <p:nvGrpSpPr>
          <p:cNvPr id="2068" name="Group 2067">
            <a:extLst>
              <a:ext uri="{FF2B5EF4-FFF2-40B4-BE49-F238E27FC236}">
                <a16:creationId xmlns:a16="http://schemas.microsoft.com/office/drawing/2014/main" id="{1F634C0A-A487-42AF-8DFD-4DAD62FE92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4087640" cy="6858000"/>
            <a:chOff x="1" y="0"/>
            <a:chExt cx="4087640" cy="6858000"/>
          </a:xfrm>
          <a:effectLst>
            <a:outerShdw blurRad="381000" dist="152400" algn="ctr" rotWithShape="0">
              <a:srgbClr val="000000">
                <a:alpha val="10000"/>
              </a:srgbClr>
            </a:outerShdw>
          </a:effectLst>
        </p:grpSpPr>
        <p:sp>
          <p:nvSpPr>
            <p:cNvPr id="2069" name="Freeform: Shape 2068">
              <a:extLst>
                <a:ext uri="{FF2B5EF4-FFF2-40B4-BE49-F238E27FC236}">
                  <a16:creationId xmlns:a16="http://schemas.microsoft.com/office/drawing/2014/main" id="{7412B137-E115-42F2-8CF9-67E40B5D2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70" name="Freeform: Shape 2069">
              <a:extLst>
                <a:ext uri="{FF2B5EF4-FFF2-40B4-BE49-F238E27FC236}">
                  <a16:creationId xmlns:a16="http://schemas.microsoft.com/office/drawing/2014/main" id="{0779E94B-3A8C-4695-9DA1-2EDEFB170B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052" name="Picture 2" descr="http://www.stmaryourladyofransom.com/images/BabyBaptism.gif">
            <a:extLst>
              <a:ext uri="{FF2B5EF4-FFF2-40B4-BE49-F238E27FC236}">
                <a16:creationId xmlns:a16="http://schemas.microsoft.com/office/drawing/2014/main" id="{8E9A5EBA-C16F-4287-89BF-F293193503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9414"/>
          <a:stretch/>
        </p:blipFill>
        <p:spPr bwMode="auto">
          <a:xfrm>
            <a:off x="20" y="10"/>
            <a:ext cx="3910064" cy="6857990"/>
          </a:xfrm>
          <a:custGeom>
            <a:avLst/>
            <a:gdLst/>
            <a:ahLst/>
            <a:cxnLst/>
            <a:rect l="l" t="t" r="r" b="b"/>
            <a:pathLst>
              <a:path w="3910084" h="6858000">
                <a:moveTo>
                  <a:pt x="0" y="0"/>
                </a:moveTo>
                <a:lnTo>
                  <a:pt x="2996382" y="0"/>
                </a:lnTo>
                <a:lnTo>
                  <a:pt x="3563333" y="1750276"/>
                </a:lnTo>
                <a:lnTo>
                  <a:pt x="3910084" y="6054385"/>
                </a:lnTo>
                <a:lnTo>
                  <a:pt x="3791309" y="6858000"/>
                </a:lnTo>
                <a:lnTo>
                  <a:pt x="0" y="685800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72" name="Group 2071">
            <a:extLst>
              <a:ext uri="{FF2B5EF4-FFF2-40B4-BE49-F238E27FC236}">
                <a16:creationId xmlns:a16="http://schemas.microsoft.com/office/drawing/2014/main" id="{066EE5A2-0D35-4D6A-A5C7-1CA91F740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8589" y="0"/>
            <a:ext cx="1339053" cy="6858000"/>
            <a:chOff x="2661507" y="0"/>
            <a:chExt cx="1339053" cy="6858000"/>
          </a:xfrm>
        </p:grpSpPr>
        <p:sp>
          <p:nvSpPr>
            <p:cNvPr id="2073" name="Freeform: Shape 2072">
              <a:extLst>
                <a:ext uri="{FF2B5EF4-FFF2-40B4-BE49-F238E27FC236}">
                  <a16:creationId xmlns:a16="http://schemas.microsoft.com/office/drawing/2014/main" id="{4DFBB771-C61C-4F38-ABBB-98A2D8476D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74" name="Freeform: Shape 2073">
              <a:extLst>
                <a:ext uri="{FF2B5EF4-FFF2-40B4-BE49-F238E27FC236}">
                  <a16:creationId xmlns:a16="http://schemas.microsoft.com/office/drawing/2014/main" id="{A2432BD6-3DCC-4397-BD7F-3FE84F321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76" name="Group 2075">
            <a:extLst>
              <a:ext uri="{FF2B5EF4-FFF2-40B4-BE49-F238E27FC236}">
                <a16:creationId xmlns:a16="http://schemas.microsoft.com/office/drawing/2014/main" id="{56AA1647-0DA6-4A17-B3E1-95D61BD5471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104360" y="0"/>
            <a:ext cx="4087640" cy="6858000"/>
            <a:chOff x="1" y="0"/>
            <a:chExt cx="4087640" cy="6858000"/>
          </a:xfrm>
          <a:effectLst>
            <a:outerShdw blurRad="381000" dist="152400" algn="ctr" rotWithShape="0">
              <a:srgbClr val="000000">
                <a:alpha val="10000"/>
              </a:srgbClr>
            </a:outerShdw>
          </a:effectLst>
        </p:grpSpPr>
        <p:sp>
          <p:nvSpPr>
            <p:cNvPr id="2077" name="Freeform: Shape 2076">
              <a:extLst>
                <a:ext uri="{FF2B5EF4-FFF2-40B4-BE49-F238E27FC236}">
                  <a16:creationId xmlns:a16="http://schemas.microsoft.com/office/drawing/2014/main" id="{1F1D8352-2F00-4057-8781-E455C455B9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78" name="Freeform: Shape 2077">
              <a:extLst>
                <a:ext uri="{FF2B5EF4-FFF2-40B4-BE49-F238E27FC236}">
                  <a16:creationId xmlns:a16="http://schemas.microsoft.com/office/drawing/2014/main" id="{3BE70D92-7E07-4A6F-BD82-729F71C268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5" descr="http://1.bp.blogspot.com/_eT1RLSPGl-k/SwEeuptTAtI/AAAAAAAAAFg/Py78et1xG94/s1600/IMG_6484.JPG">
            <a:extLst>
              <a:ext uri="{FF2B5EF4-FFF2-40B4-BE49-F238E27FC236}">
                <a16:creationId xmlns:a16="http://schemas.microsoft.com/office/drawing/2014/main" id="{3273AC6B-6584-84BD-6F0A-B995A3E3F4C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168" r="32071"/>
          <a:stretch/>
        </p:blipFill>
        <p:spPr bwMode="auto">
          <a:xfrm>
            <a:off x="8281916" y="1"/>
            <a:ext cx="3910084" cy="6858000"/>
          </a:xfrm>
          <a:custGeom>
            <a:avLst/>
            <a:gdLst/>
            <a:ahLst/>
            <a:cxnLst/>
            <a:rect l="l" t="t" r="r" b="b"/>
            <a:pathLst>
              <a:path w="3910084" h="6858000">
                <a:moveTo>
                  <a:pt x="118775" y="0"/>
                </a:moveTo>
                <a:lnTo>
                  <a:pt x="3910084" y="0"/>
                </a:lnTo>
                <a:lnTo>
                  <a:pt x="3910084" y="6858000"/>
                </a:lnTo>
                <a:lnTo>
                  <a:pt x="913702" y="6858000"/>
                </a:lnTo>
                <a:lnTo>
                  <a:pt x="346751" y="5107724"/>
                </a:lnTo>
                <a:lnTo>
                  <a:pt x="0" y="803615"/>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80" name="Group 2079">
            <a:extLst>
              <a:ext uri="{FF2B5EF4-FFF2-40B4-BE49-F238E27FC236}">
                <a16:creationId xmlns:a16="http://schemas.microsoft.com/office/drawing/2014/main" id="{08D20F07-CD49-4F17-BC00-9429DA80C50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104359" y="-2"/>
            <a:ext cx="1339053" cy="6858000"/>
            <a:chOff x="2661507" y="0"/>
            <a:chExt cx="1339053" cy="6858000"/>
          </a:xfrm>
          <a:effectLst>
            <a:outerShdw blurRad="381000" dist="152400" dir="10800000" algn="r" rotWithShape="0">
              <a:prstClr val="black">
                <a:alpha val="10000"/>
              </a:prstClr>
            </a:outerShdw>
          </a:effectLst>
        </p:grpSpPr>
        <p:sp>
          <p:nvSpPr>
            <p:cNvPr id="2081" name="Freeform: Shape 2080">
              <a:extLst>
                <a:ext uri="{FF2B5EF4-FFF2-40B4-BE49-F238E27FC236}">
                  <a16:creationId xmlns:a16="http://schemas.microsoft.com/office/drawing/2014/main" id="{11F66703-4D0D-42DF-8150-991FE9F86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82" name="Freeform: Shape 2081">
              <a:extLst>
                <a:ext uri="{FF2B5EF4-FFF2-40B4-BE49-F238E27FC236}">
                  <a16:creationId xmlns:a16="http://schemas.microsoft.com/office/drawing/2014/main" id="{E96840F9-95E6-4C98-BFE4-21B5954236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624531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B94BF6D8-BAB7-4EB4-9B19-BB8B2F0F70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29">
            <a:extLst>
              <a:ext uri="{FF2B5EF4-FFF2-40B4-BE49-F238E27FC236}">
                <a16:creationId xmlns:a16="http://schemas.microsoft.com/office/drawing/2014/main" id="{B233FAAD-5E0A-4FBB-9800-1DAEE5039A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2074490"/>
            <a:ext cx="12192000" cy="4783510"/>
          </a:xfrm>
          <a:custGeom>
            <a:avLst/>
            <a:gdLst>
              <a:gd name="connsiteX0" fmla="*/ 54039 w 12192000"/>
              <a:gd name="connsiteY0" fmla="*/ 133 h 4783510"/>
              <a:gd name="connsiteX1" fmla="*/ 83989 w 12192000"/>
              <a:gd name="connsiteY1" fmla="*/ 21326 h 4783510"/>
              <a:gd name="connsiteX2" fmla="*/ 127696 w 12192000"/>
              <a:gd name="connsiteY2" fmla="*/ 48217 h 4783510"/>
              <a:gd name="connsiteX3" fmla="*/ 195328 w 12192000"/>
              <a:gd name="connsiteY3" fmla="*/ 60745 h 4783510"/>
              <a:gd name="connsiteX4" fmla="*/ 217130 w 12192000"/>
              <a:gd name="connsiteY4" fmla="*/ 52754 h 4783510"/>
              <a:gd name="connsiteX5" fmla="*/ 232932 w 12192000"/>
              <a:gd name="connsiteY5" fmla="*/ 50560 h 4783510"/>
              <a:gd name="connsiteX6" fmla="*/ 296960 w 12192000"/>
              <a:gd name="connsiteY6" fmla="*/ 85674 h 4783510"/>
              <a:gd name="connsiteX7" fmla="*/ 329442 w 12192000"/>
              <a:gd name="connsiteY7" fmla="*/ 61820 h 4783510"/>
              <a:gd name="connsiteX8" fmla="*/ 386012 w 12192000"/>
              <a:gd name="connsiteY8" fmla="*/ 80741 h 4783510"/>
              <a:gd name="connsiteX9" fmla="*/ 425496 w 12192000"/>
              <a:gd name="connsiteY9" fmla="*/ 47729 h 4783510"/>
              <a:gd name="connsiteX10" fmla="*/ 459561 w 12192000"/>
              <a:gd name="connsiteY10" fmla="*/ 55824 h 4783510"/>
              <a:gd name="connsiteX11" fmla="*/ 559233 w 12192000"/>
              <a:gd name="connsiteY11" fmla="*/ 72799 h 4783510"/>
              <a:gd name="connsiteX12" fmla="*/ 661345 w 12192000"/>
              <a:gd name="connsiteY12" fmla="*/ 147481 h 4783510"/>
              <a:gd name="connsiteX13" fmla="*/ 725095 w 12192000"/>
              <a:gd name="connsiteY13" fmla="*/ 161274 h 4783510"/>
              <a:gd name="connsiteX14" fmla="*/ 755536 w 12192000"/>
              <a:gd name="connsiteY14" fmla="*/ 180724 h 4783510"/>
              <a:gd name="connsiteX15" fmla="*/ 776480 w 12192000"/>
              <a:gd name="connsiteY15" fmla="*/ 182273 h 4783510"/>
              <a:gd name="connsiteX16" fmla="*/ 789058 w 12192000"/>
              <a:gd name="connsiteY16" fmla="*/ 184824 h 4783510"/>
              <a:gd name="connsiteX17" fmla="*/ 811171 w 12192000"/>
              <a:gd name="connsiteY17" fmla="*/ 216295 h 4783510"/>
              <a:gd name="connsiteX18" fmla="*/ 878029 w 12192000"/>
              <a:gd name="connsiteY18" fmla="*/ 215023 h 4783510"/>
              <a:gd name="connsiteX19" fmla="*/ 884769 w 12192000"/>
              <a:gd name="connsiteY19" fmla="*/ 220986 h 4783510"/>
              <a:gd name="connsiteX20" fmla="*/ 884769 w 12192000"/>
              <a:gd name="connsiteY20" fmla="*/ 115817 h 4783510"/>
              <a:gd name="connsiteX21" fmla="*/ 11269135 w 12192000"/>
              <a:gd name="connsiteY21" fmla="*/ 115817 h 4783510"/>
              <a:gd name="connsiteX22" fmla="*/ 11269135 w 12192000"/>
              <a:gd name="connsiteY22" fmla="*/ 1154978 h 4783510"/>
              <a:gd name="connsiteX23" fmla="*/ 11276593 w 12192000"/>
              <a:gd name="connsiteY23" fmla="*/ 1158504 h 4783510"/>
              <a:gd name="connsiteX24" fmla="*/ 11298713 w 12192000"/>
              <a:gd name="connsiteY24" fmla="*/ 1157049 h 4783510"/>
              <a:gd name="connsiteX25" fmla="*/ 11380829 w 12192000"/>
              <a:gd name="connsiteY25" fmla="*/ 1144822 h 4783510"/>
              <a:gd name="connsiteX26" fmla="*/ 11402942 w 12192000"/>
              <a:gd name="connsiteY26" fmla="*/ 1113350 h 4783510"/>
              <a:gd name="connsiteX27" fmla="*/ 11415520 w 12192000"/>
              <a:gd name="connsiteY27" fmla="*/ 1110800 h 4783510"/>
              <a:gd name="connsiteX28" fmla="*/ 11436464 w 12192000"/>
              <a:gd name="connsiteY28" fmla="*/ 1109251 h 4783510"/>
              <a:gd name="connsiteX29" fmla="*/ 11466905 w 12192000"/>
              <a:gd name="connsiteY29" fmla="*/ 1089800 h 4783510"/>
              <a:gd name="connsiteX30" fmla="*/ 11530655 w 12192000"/>
              <a:gd name="connsiteY30" fmla="*/ 1076007 h 4783510"/>
              <a:gd name="connsiteX31" fmla="*/ 11632767 w 12192000"/>
              <a:gd name="connsiteY31" fmla="*/ 1001326 h 4783510"/>
              <a:gd name="connsiteX32" fmla="*/ 11732439 w 12192000"/>
              <a:gd name="connsiteY32" fmla="*/ 984350 h 4783510"/>
              <a:gd name="connsiteX33" fmla="*/ 11766504 w 12192000"/>
              <a:gd name="connsiteY33" fmla="*/ 976255 h 4783510"/>
              <a:gd name="connsiteX34" fmla="*/ 11805989 w 12192000"/>
              <a:gd name="connsiteY34" fmla="*/ 1009267 h 4783510"/>
              <a:gd name="connsiteX35" fmla="*/ 11862559 w 12192000"/>
              <a:gd name="connsiteY35" fmla="*/ 990346 h 4783510"/>
              <a:gd name="connsiteX36" fmla="*/ 11895040 w 12192000"/>
              <a:gd name="connsiteY36" fmla="*/ 1014200 h 4783510"/>
              <a:gd name="connsiteX37" fmla="*/ 11959068 w 12192000"/>
              <a:gd name="connsiteY37" fmla="*/ 979087 h 4783510"/>
              <a:gd name="connsiteX38" fmla="*/ 11974871 w 12192000"/>
              <a:gd name="connsiteY38" fmla="*/ 981280 h 4783510"/>
              <a:gd name="connsiteX39" fmla="*/ 11996673 w 12192000"/>
              <a:gd name="connsiteY39" fmla="*/ 989271 h 4783510"/>
              <a:gd name="connsiteX40" fmla="*/ 12064304 w 12192000"/>
              <a:gd name="connsiteY40" fmla="*/ 976743 h 4783510"/>
              <a:gd name="connsiteX41" fmla="*/ 12108011 w 12192000"/>
              <a:gd name="connsiteY41" fmla="*/ 949852 h 4783510"/>
              <a:gd name="connsiteX42" fmla="*/ 12137961 w 12192000"/>
              <a:gd name="connsiteY42" fmla="*/ 928659 h 4783510"/>
              <a:gd name="connsiteX43" fmla="*/ 12152392 w 12192000"/>
              <a:gd name="connsiteY43" fmla="*/ 940852 h 4783510"/>
              <a:gd name="connsiteX44" fmla="*/ 12187275 w 12192000"/>
              <a:gd name="connsiteY44" fmla="*/ 939175 h 4783510"/>
              <a:gd name="connsiteX45" fmla="*/ 12192000 w 12192000"/>
              <a:gd name="connsiteY45" fmla="*/ 932202 h 4783510"/>
              <a:gd name="connsiteX46" fmla="*/ 12192000 w 12192000"/>
              <a:gd name="connsiteY46" fmla="*/ 1423622 h 4783510"/>
              <a:gd name="connsiteX47" fmla="*/ 12192000 w 12192000"/>
              <a:gd name="connsiteY47" fmla="*/ 2783600 h 4783510"/>
              <a:gd name="connsiteX48" fmla="*/ 12192000 w 12192000"/>
              <a:gd name="connsiteY48" fmla="*/ 4783510 h 4783510"/>
              <a:gd name="connsiteX49" fmla="*/ 2 w 12192000"/>
              <a:gd name="connsiteY49" fmla="*/ 4783510 h 4783510"/>
              <a:gd name="connsiteX50" fmla="*/ 2 w 12192000"/>
              <a:gd name="connsiteY50" fmla="*/ 1855074 h 4783510"/>
              <a:gd name="connsiteX51" fmla="*/ 0 w 12192000"/>
              <a:gd name="connsiteY51" fmla="*/ 1855074 h 4783510"/>
              <a:gd name="connsiteX52" fmla="*/ 0 w 12192000"/>
              <a:gd name="connsiteY52" fmla="*/ 3676 h 4783510"/>
              <a:gd name="connsiteX53" fmla="*/ 4725 w 12192000"/>
              <a:gd name="connsiteY53" fmla="*/ 10649 h 4783510"/>
              <a:gd name="connsiteX54" fmla="*/ 39608 w 12192000"/>
              <a:gd name="connsiteY54" fmla="*/ 12325 h 4783510"/>
              <a:gd name="connsiteX55" fmla="*/ 54039 w 12192000"/>
              <a:gd name="connsiteY55" fmla="*/ 133 h 4783510"/>
              <a:gd name="connsiteX0" fmla="*/ 54039 w 12192000"/>
              <a:gd name="connsiteY0" fmla="*/ 133 h 4783510"/>
              <a:gd name="connsiteX1" fmla="*/ 83989 w 12192000"/>
              <a:gd name="connsiteY1" fmla="*/ 21326 h 4783510"/>
              <a:gd name="connsiteX2" fmla="*/ 127696 w 12192000"/>
              <a:gd name="connsiteY2" fmla="*/ 48217 h 4783510"/>
              <a:gd name="connsiteX3" fmla="*/ 195328 w 12192000"/>
              <a:gd name="connsiteY3" fmla="*/ 60745 h 4783510"/>
              <a:gd name="connsiteX4" fmla="*/ 217130 w 12192000"/>
              <a:gd name="connsiteY4" fmla="*/ 52754 h 4783510"/>
              <a:gd name="connsiteX5" fmla="*/ 232932 w 12192000"/>
              <a:gd name="connsiteY5" fmla="*/ 50560 h 4783510"/>
              <a:gd name="connsiteX6" fmla="*/ 296960 w 12192000"/>
              <a:gd name="connsiteY6" fmla="*/ 85674 h 4783510"/>
              <a:gd name="connsiteX7" fmla="*/ 329442 w 12192000"/>
              <a:gd name="connsiteY7" fmla="*/ 61820 h 4783510"/>
              <a:gd name="connsiteX8" fmla="*/ 386012 w 12192000"/>
              <a:gd name="connsiteY8" fmla="*/ 80741 h 4783510"/>
              <a:gd name="connsiteX9" fmla="*/ 425496 w 12192000"/>
              <a:gd name="connsiteY9" fmla="*/ 47729 h 4783510"/>
              <a:gd name="connsiteX10" fmla="*/ 459561 w 12192000"/>
              <a:gd name="connsiteY10" fmla="*/ 55824 h 4783510"/>
              <a:gd name="connsiteX11" fmla="*/ 559233 w 12192000"/>
              <a:gd name="connsiteY11" fmla="*/ 72799 h 4783510"/>
              <a:gd name="connsiteX12" fmla="*/ 661345 w 12192000"/>
              <a:gd name="connsiteY12" fmla="*/ 147481 h 4783510"/>
              <a:gd name="connsiteX13" fmla="*/ 725095 w 12192000"/>
              <a:gd name="connsiteY13" fmla="*/ 161274 h 4783510"/>
              <a:gd name="connsiteX14" fmla="*/ 755536 w 12192000"/>
              <a:gd name="connsiteY14" fmla="*/ 180724 h 4783510"/>
              <a:gd name="connsiteX15" fmla="*/ 776480 w 12192000"/>
              <a:gd name="connsiteY15" fmla="*/ 182273 h 4783510"/>
              <a:gd name="connsiteX16" fmla="*/ 789058 w 12192000"/>
              <a:gd name="connsiteY16" fmla="*/ 184824 h 4783510"/>
              <a:gd name="connsiteX17" fmla="*/ 811171 w 12192000"/>
              <a:gd name="connsiteY17" fmla="*/ 216295 h 4783510"/>
              <a:gd name="connsiteX18" fmla="*/ 878029 w 12192000"/>
              <a:gd name="connsiteY18" fmla="*/ 215023 h 4783510"/>
              <a:gd name="connsiteX19" fmla="*/ 884769 w 12192000"/>
              <a:gd name="connsiteY19" fmla="*/ 220986 h 4783510"/>
              <a:gd name="connsiteX20" fmla="*/ 884769 w 12192000"/>
              <a:gd name="connsiteY20" fmla="*/ 115817 h 4783510"/>
              <a:gd name="connsiteX21" fmla="*/ 9012952 w 12192000"/>
              <a:gd name="connsiteY21" fmla="*/ 1139547 h 4783510"/>
              <a:gd name="connsiteX22" fmla="*/ 11269135 w 12192000"/>
              <a:gd name="connsiteY22" fmla="*/ 1154978 h 4783510"/>
              <a:gd name="connsiteX23" fmla="*/ 11276593 w 12192000"/>
              <a:gd name="connsiteY23" fmla="*/ 1158504 h 4783510"/>
              <a:gd name="connsiteX24" fmla="*/ 11298713 w 12192000"/>
              <a:gd name="connsiteY24" fmla="*/ 1157049 h 4783510"/>
              <a:gd name="connsiteX25" fmla="*/ 11380829 w 12192000"/>
              <a:gd name="connsiteY25" fmla="*/ 1144822 h 4783510"/>
              <a:gd name="connsiteX26" fmla="*/ 11402942 w 12192000"/>
              <a:gd name="connsiteY26" fmla="*/ 1113350 h 4783510"/>
              <a:gd name="connsiteX27" fmla="*/ 11415520 w 12192000"/>
              <a:gd name="connsiteY27" fmla="*/ 1110800 h 4783510"/>
              <a:gd name="connsiteX28" fmla="*/ 11436464 w 12192000"/>
              <a:gd name="connsiteY28" fmla="*/ 1109251 h 4783510"/>
              <a:gd name="connsiteX29" fmla="*/ 11466905 w 12192000"/>
              <a:gd name="connsiteY29" fmla="*/ 1089800 h 4783510"/>
              <a:gd name="connsiteX30" fmla="*/ 11530655 w 12192000"/>
              <a:gd name="connsiteY30" fmla="*/ 1076007 h 4783510"/>
              <a:gd name="connsiteX31" fmla="*/ 11632767 w 12192000"/>
              <a:gd name="connsiteY31" fmla="*/ 1001326 h 4783510"/>
              <a:gd name="connsiteX32" fmla="*/ 11732439 w 12192000"/>
              <a:gd name="connsiteY32" fmla="*/ 984350 h 4783510"/>
              <a:gd name="connsiteX33" fmla="*/ 11766504 w 12192000"/>
              <a:gd name="connsiteY33" fmla="*/ 976255 h 4783510"/>
              <a:gd name="connsiteX34" fmla="*/ 11805989 w 12192000"/>
              <a:gd name="connsiteY34" fmla="*/ 1009267 h 4783510"/>
              <a:gd name="connsiteX35" fmla="*/ 11862559 w 12192000"/>
              <a:gd name="connsiteY35" fmla="*/ 990346 h 4783510"/>
              <a:gd name="connsiteX36" fmla="*/ 11895040 w 12192000"/>
              <a:gd name="connsiteY36" fmla="*/ 1014200 h 4783510"/>
              <a:gd name="connsiteX37" fmla="*/ 11959068 w 12192000"/>
              <a:gd name="connsiteY37" fmla="*/ 979087 h 4783510"/>
              <a:gd name="connsiteX38" fmla="*/ 11974871 w 12192000"/>
              <a:gd name="connsiteY38" fmla="*/ 981280 h 4783510"/>
              <a:gd name="connsiteX39" fmla="*/ 11996673 w 12192000"/>
              <a:gd name="connsiteY39" fmla="*/ 989271 h 4783510"/>
              <a:gd name="connsiteX40" fmla="*/ 12064304 w 12192000"/>
              <a:gd name="connsiteY40" fmla="*/ 976743 h 4783510"/>
              <a:gd name="connsiteX41" fmla="*/ 12108011 w 12192000"/>
              <a:gd name="connsiteY41" fmla="*/ 949852 h 4783510"/>
              <a:gd name="connsiteX42" fmla="*/ 12137961 w 12192000"/>
              <a:gd name="connsiteY42" fmla="*/ 928659 h 4783510"/>
              <a:gd name="connsiteX43" fmla="*/ 12152392 w 12192000"/>
              <a:gd name="connsiteY43" fmla="*/ 940852 h 4783510"/>
              <a:gd name="connsiteX44" fmla="*/ 12187275 w 12192000"/>
              <a:gd name="connsiteY44" fmla="*/ 939175 h 4783510"/>
              <a:gd name="connsiteX45" fmla="*/ 12192000 w 12192000"/>
              <a:gd name="connsiteY45" fmla="*/ 932202 h 4783510"/>
              <a:gd name="connsiteX46" fmla="*/ 12192000 w 12192000"/>
              <a:gd name="connsiteY46" fmla="*/ 1423622 h 4783510"/>
              <a:gd name="connsiteX47" fmla="*/ 12192000 w 12192000"/>
              <a:gd name="connsiteY47" fmla="*/ 2783600 h 4783510"/>
              <a:gd name="connsiteX48" fmla="*/ 12192000 w 12192000"/>
              <a:gd name="connsiteY48" fmla="*/ 4783510 h 4783510"/>
              <a:gd name="connsiteX49" fmla="*/ 2 w 12192000"/>
              <a:gd name="connsiteY49" fmla="*/ 4783510 h 4783510"/>
              <a:gd name="connsiteX50" fmla="*/ 2 w 12192000"/>
              <a:gd name="connsiteY50" fmla="*/ 1855074 h 4783510"/>
              <a:gd name="connsiteX51" fmla="*/ 0 w 12192000"/>
              <a:gd name="connsiteY51" fmla="*/ 1855074 h 4783510"/>
              <a:gd name="connsiteX52" fmla="*/ 0 w 12192000"/>
              <a:gd name="connsiteY52" fmla="*/ 3676 h 4783510"/>
              <a:gd name="connsiteX53" fmla="*/ 4725 w 12192000"/>
              <a:gd name="connsiteY53" fmla="*/ 10649 h 4783510"/>
              <a:gd name="connsiteX54" fmla="*/ 39608 w 12192000"/>
              <a:gd name="connsiteY54" fmla="*/ 12325 h 4783510"/>
              <a:gd name="connsiteX55" fmla="*/ 54039 w 12192000"/>
              <a:gd name="connsiteY55" fmla="*/ 133 h 4783510"/>
              <a:gd name="connsiteX0" fmla="*/ 54039 w 12192000"/>
              <a:gd name="connsiteY0" fmla="*/ 133 h 4783510"/>
              <a:gd name="connsiteX1" fmla="*/ 83989 w 12192000"/>
              <a:gd name="connsiteY1" fmla="*/ 21326 h 4783510"/>
              <a:gd name="connsiteX2" fmla="*/ 127696 w 12192000"/>
              <a:gd name="connsiteY2" fmla="*/ 48217 h 4783510"/>
              <a:gd name="connsiteX3" fmla="*/ 195328 w 12192000"/>
              <a:gd name="connsiteY3" fmla="*/ 60745 h 4783510"/>
              <a:gd name="connsiteX4" fmla="*/ 217130 w 12192000"/>
              <a:gd name="connsiteY4" fmla="*/ 52754 h 4783510"/>
              <a:gd name="connsiteX5" fmla="*/ 232932 w 12192000"/>
              <a:gd name="connsiteY5" fmla="*/ 50560 h 4783510"/>
              <a:gd name="connsiteX6" fmla="*/ 296960 w 12192000"/>
              <a:gd name="connsiteY6" fmla="*/ 85674 h 4783510"/>
              <a:gd name="connsiteX7" fmla="*/ 329442 w 12192000"/>
              <a:gd name="connsiteY7" fmla="*/ 61820 h 4783510"/>
              <a:gd name="connsiteX8" fmla="*/ 386012 w 12192000"/>
              <a:gd name="connsiteY8" fmla="*/ 80741 h 4783510"/>
              <a:gd name="connsiteX9" fmla="*/ 425496 w 12192000"/>
              <a:gd name="connsiteY9" fmla="*/ 47729 h 4783510"/>
              <a:gd name="connsiteX10" fmla="*/ 459561 w 12192000"/>
              <a:gd name="connsiteY10" fmla="*/ 55824 h 4783510"/>
              <a:gd name="connsiteX11" fmla="*/ 559233 w 12192000"/>
              <a:gd name="connsiteY11" fmla="*/ 72799 h 4783510"/>
              <a:gd name="connsiteX12" fmla="*/ 661345 w 12192000"/>
              <a:gd name="connsiteY12" fmla="*/ 147481 h 4783510"/>
              <a:gd name="connsiteX13" fmla="*/ 725095 w 12192000"/>
              <a:gd name="connsiteY13" fmla="*/ 161274 h 4783510"/>
              <a:gd name="connsiteX14" fmla="*/ 755536 w 12192000"/>
              <a:gd name="connsiteY14" fmla="*/ 180724 h 4783510"/>
              <a:gd name="connsiteX15" fmla="*/ 776480 w 12192000"/>
              <a:gd name="connsiteY15" fmla="*/ 182273 h 4783510"/>
              <a:gd name="connsiteX16" fmla="*/ 789058 w 12192000"/>
              <a:gd name="connsiteY16" fmla="*/ 184824 h 4783510"/>
              <a:gd name="connsiteX17" fmla="*/ 811171 w 12192000"/>
              <a:gd name="connsiteY17" fmla="*/ 216295 h 4783510"/>
              <a:gd name="connsiteX18" fmla="*/ 878029 w 12192000"/>
              <a:gd name="connsiteY18" fmla="*/ 215023 h 4783510"/>
              <a:gd name="connsiteX19" fmla="*/ 884769 w 12192000"/>
              <a:gd name="connsiteY19" fmla="*/ 220986 h 4783510"/>
              <a:gd name="connsiteX20" fmla="*/ 1600387 w 12192000"/>
              <a:gd name="connsiteY20" fmla="*/ 354356 h 4783510"/>
              <a:gd name="connsiteX21" fmla="*/ 9012952 w 12192000"/>
              <a:gd name="connsiteY21" fmla="*/ 1139547 h 4783510"/>
              <a:gd name="connsiteX22" fmla="*/ 11269135 w 12192000"/>
              <a:gd name="connsiteY22" fmla="*/ 1154978 h 4783510"/>
              <a:gd name="connsiteX23" fmla="*/ 11276593 w 12192000"/>
              <a:gd name="connsiteY23" fmla="*/ 1158504 h 4783510"/>
              <a:gd name="connsiteX24" fmla="*/ 11298713 w 12192000"/>
              <a:gd name="connsiteY24" fmla="*/ 1157049 h 4783510"/>
              <a:gd name="connsiteX25" fmla="*/ 11380829 w 12192000"/>
              <a:gd name="connsiteY25" fmla="*/ 1144822 h 4783510"/>
              <a:gd name="connsiteX26" fmla="*/ 11402942 w 12192000"/>
              <a:gd name="connsiteY26" fmla="*/ 1113350 h 4783510"/>
              <a:gd name="connsiteX27" fmla="*/ 11415520 w 12192000"/>
              <a:gd name="connsiteY27" fmla="*/ 1110800 h 4783510"/>
              <a:gd name="connsiteX28" fmla="*/ 11436464 w 12192000"/>
              <a:gd name="connsiteY28" fmla="*/ 1109251 h 4783510"/>
              <a:gd name="connsiteX29" fmla="*/ 11466905 w 12192000"/>
              <a:gd name="connsiteY29" fmla="*/ 1089800 h 4783510"/>
              <a:gd name="connsiteX30" fmla="*/ 11530655 w 12192000"/>
              <a:gd name="connsiteY30" fmla="*/ 1076007 h 4783510"/>
              <a:gd name="connsiteX31" fmla="*/ 11632767 w 12192000"/>
              <a:gd name="connsiteY31" fmla="*/ 1001326 h 4783510"/>
              <a:gd name="connsiteX32" fmla="*/ 11732439 w 12192000"/>
              <a:gd name="connsiteY32" fmla="*/ 984350 h 4783510"/>
              <a:gd name="connsiteX33" fmla="*/ 11766504 w 12192000"/>
              <a:gd name="connsiteY33" fmla="*/ 976255 h 4783510"/>
              <a:gd name="connsiteX34" fmla="*/ 11805989 w 12192000"/>
              <a:gd name="connsiteY34" fmla="*/ 1009267 h 4783510"/>
              <a:gd name="connsiteX35" fmla="*/ 11862559 w 12192000"/>
              <a:gd name="connsiteY35" fmla="*/ 990346 h 4783510"/>
              <a:gd name="connsiteX36" fmla="*/ 11895040 w 12192000"/>
              <a:gd name="connsiteY36" fmla="*/ 1014200 h 4783510"/>
              <a:gd name="connsiteX37" fmla="*/ 11959068 w 12192000"/>
              <a:gd name="connsiteY37" fmla="*/ 979087 h 4783510"/>
              <a:gd name="connsiteX38" fmla="*/ 11974871 w 12192000"/>
              <a:gd name="connsiteY38" fmla="*/ 981280 h 4783510"/>
              <a:gd name="connsiteX39" fmla="*/ 11996673 w 12192000"/>
              <a:gd name="connsiteY39" fmla="*/ 989271 h 4783510"/>
              <a:gd name="connsiteX40" fmla="*/ 12064304 w 12192000"/>
              <a:gd name="connsiteY40" fmla="*/ 976743 h 4783510"/>
              <a:gd name="connsiteX41" fmla="*/ 12108011 w 12192000"/>
              <a:gd name="connsiteY41" fmla="*/ 949852 h 4783510"/>
              <a:gd name="connsiteX42" fmla="*/ 12137961 w 12192000"/>
              <a:gd name="connsiteY42" fmla="*/ 928659 h 4783510"/>
              <a:gd name="connsiteX43" fmla="*/ 12152392 w 12192000"/>
              <a:gd name="connsiteY43" fmla="*/ 940852 h 4783510"/>
              <a:gd name="connsiteX44" fmla="*/ 12187275 w 12192000"/>
              <a:gd name="connsiteY44" fmla="*/ 939175 h 4783510"/>
              <a:gd name="connsiteX45" fmla="*/ 12192000 w 12192000"/>
              <a:gd name="connsiteY45" fmla="*/ 932202 h 4783510"/>
              <a:gd name="connsiteX46" fmla="*/ 12192000 w 12192000"/>
              <a:gd name="connsiteY46" fmla="*/ 1423622 h 4783510"/>
              <a:gd name="connsiteX47" fmla="*/ 12192000 w 12192000"/>
              <a:gd name="connsiteY47" fmla="*/ 2783600 h 4783510"/>
              <a:gd name="connsiteX48" fmla="*/ 12192000 w 12192000"/>
              <a:gd name="connsiteY48" fmla="*/ 4783510 h 4783510"/>
              <a:gd name="connsiteX49" fmla="*/ 2 w 12192000"/>
              <a:gd name="connsiteY49" fmla="*/ 4783510 h 4783510"/>
              <a:gd name="connsiteX50" fmla="*/ 2 w 12192000"/>
              <a:gd name="connsiteY50" fmla="*/ 1855074 h 4783510"/>
              <a:gd name="connsiteX51" fmla="*/ 0 w 12192000"/>
              <a:gd name="connsiteY51" fmla="*/ 1855074 h 4783510"/>
              <a:gd name="connsiteX52" fmla="*/ 0 w 12192000"/>
              <a:gd name="connsiteY52" fmla="*/ 3676 h 4783510"/>
              <a:gd name="connsiteX53" fmla="*/ 4725 w 12192000"/>
              <a:gd name="connsiteY53" fmla="*/ 10649 h 4783510"/>
              <a:gd name="connsiteX54" fmla="*/ 39608 w 12192000"/>
              <a:gd name="connsiteY54" fmla="*/ 12325 h 4783510"/>
              <a:gd name="connsiteX55" fmla="*/ 54039 w 12192000"/>
              <a:gd name="connsiteY55" fmla="*/ 133 h 4783510"/>
              <a:gd name="connsiteX0" fmla="*/ 54039 w 12192000"/>
              <a:gd name="connsiteY0" fmla="*/ 133 h 4783510"/>
              <a:gd name="connsiteX1" fmla="*/ 83989 w 12192000"/>
              <a:gd name="connsiteY1" fmla="*/ 21326 h 4783510"/>
              <a:gd name="connsiteX2" fmla="*/ 127696 w 12192000"/>
              <a:gd name="connsiteY2" fmla="*/ 48217 h 4783510"/>
              <a:gd name="connsiteX3" fmla="*/ 195328 w 12192000"/>
              <a:gd name="connsiteY3" fmla="*/ 60745 h 4783510"/>
              <a:gd name="connsiteX4" fmla="*/ 217130 w 12192000"/>
              <a:gd name="connsiteY4" fmla="*/ 52754 h 4783510"/>
              <a:gd name="connsiteX5" fmla="*/ 232932 w 12192000"/>
              <a:gd name="connsiteY5" fmla="*/ 50560 h 4783510"/>
              <a:gd name="connsiteX6" fmla="*/ 296960 w 12192000"/>
              <a:gd name="connsiteY6" fmla="*/ 85674 h 4783510"/>
              <a:gd name="connsiteX7" fmla="*/ 329442 w 12192000"/>
              <a:gd name="connsiteY7" fmla="*/ 61820 h 4783510"/>
              <a:gd name="connsiteX8" fmla="*/ 386012 w 12192000"/>
              <a:gd name="connsiteY8" fmla="*/ 80741 h 4783510"/>
              <a:gd name="connsiteX9" fmla="*/ 425496 w 12192000"/>
              <a:gd name="connsiteY9" fmla="*/ 47729 h 4783510"/>
              <a:gd name="connsiteX10" fmla="*/ 459561 w 12192000"/>
              <a:gd name="connsiteY10" fmla="*/ 55824 h 4783510"/>
              <a:gd name="connsiteX11" fmla="*/ 559233 w 12192000"/>
              <a:gd name="connsiteY11" fmla="*/ 72799 h 4783510"/>
              <a:gd name="connsiteX12" fmla="*/ 661345 w 12192000"/>
              <a:gd name="connsiteY12" fmla="*/ 147481 h 4783510"/>
              <a:gd name="connsiteX13" fmla="*/ 725095 w 12192000"/>
              <a:gd name="connsiteY13" fmla="*/ 161274 h 4783510"/>
              <a:gd name="connsiteX14" fmla="*/ 755536 w 12192000"/>
              <a:gd name="connsiteY14" fmla="*/ 180724 h 4783510"/>
              <a:gd name="connsiteX15" fmla="*/ 776480 w 12192000"/>
              <a:gd name="connsiteY15" fmla="*/ 182273 h 4783510"/>
              <a:gd name="connsiteX16" fmla="*/ 789058 w 12192000"/>
              <a:gd name="connsiteY16" fmla="*/ 184824 h 4783510"/>
              <a:gd name="connsiteX17" fmla="*/ 811171 w 12192000"/>
              <a:gd name="connsiteY17" fmla="*/ 216295 h 4783510"/>
              <a:gd name="connsiteX18" fmla="*/ 878029 w 12192000"/>
              <a:gd name="connsiteY18" fmla="*/ 215023 h 4783510"/>
              <a:gd name="connsiteX19" fmla="*/ 884769 w 12192000"/>
              <a:gd name="connsiteY19" fmla="*/ 220986 h 4783510"/>
              <a:gd name="connsiteX20" fmla="*/ 1600387 w 12192000"/>
              <a:gd name="connsiteY20" fmla="*/ 354356 h 4783510"/>
              <a:gd name="connsiteX21" fmla="*/ 9012952 w 12192000"/>
              <a:gd name="connsiteY21" fmla="*/ 1139547 h 4783510"/>
              <a:gd name="connsiteX22" fmla="*/ 11269135 w 12192000"/>
              <a:gd name="connsiteY22" fmla="*/ 1154978 h 4783510"/>
              <a:gd name="connsiteX23" fmla="*/ 11276593 w 12192000"/>
              <a:gd name="connsiteY23" fmla="*/ 1158504 h 4783510"/>
              <a:gd name="connsiteX24" fmla="*/ 11298713 w 12192000"/>
              <a:gd name="connsiteY24" fmla="*/ 1157049 h 4783510"/>
              <a:gd name="connsiteX25" fmla="*/ 11380829 w 12192000"/>
              <a:gd name="connsiteY25" fmla="*/ 1144822 h 4783510"/>
              <a:gd name="connsiteX26" fmla="*/ 11402942 w 12192000"/>
              <a:gd name="connsiteY26" fmla="*/ 1113350 h 4783510"/>
              <a:gd name="connsiteX27" fmla="*/ 11415520 w 12192000"/>
              <a:gd name="connsiteY27" fmla="*/ 1110800 h 4783510"/>
              <a:gd name="connsiteX28" fmla="*/ 11436464 w 12192000"/>
              <a:gd name="connsiteY28" fmla="*/ 1109251 h 4783510"/>
              <a:gd name="connsiteX29" fmla="*/ 11466905 w 12192000"/>
              <a:gd name="connsiteY29" fmla="*/ 1089800 h 4783510"/>
              <a:gd name="connsiteX30" fmla="*/ 11530655 w 12192000"/>
              <a:gd name="connsiteY30" fmla="*/ 1076007 h 4783510"/>
              <a:gd name="connsiteX31" fmla="*/ 11632767 w 12192000"/>
              <a:gd name="connsiteY31" fmla="*/ 1001326 h 4783510"/>
              <a:gd name="connsiteX32" fmla="*/ 11732439 w 12192000"/>
              <a:gd name="connsiteY32" fmla="*/ 984350 h 4783510"/>
              <a:gd name="connsiteX33" fmla="*/ 11766504 w 12192000"/>
              <a:gd name="connsiteY33" fmla="*/ 976255 h 4783510"/>
              <a:gd name="connsiteX34" fmla="*/ 11805989 w 12192000"/>
              <a:gd name="connsiteY34" fmla="*/ 1009267 h 4783510"/>
              <a:gd name="connsiteX35" fmla="*/ 11895040 w 12192000"/>
              <a:gd name="connsiteY35" fmla="*/ 1014200 h 4783510"/>
              <a:gd name="connsiteX36" fmla="*/ 11959068 w 12192000"/>
              <a:gd name="connsiteY36" fmla="*/ 979087 h 4783510"/>
              <a:gd name="connsiteX37" fmla="*/ 11974871 w 12192000"/>
              <a:gd name="connsiteY37" fmla="*/ 981280 h 4783510"/>
              <a:gd name="connsiteX38" fmla="*/ 11996673 w 12192000"/>
              <a:gd name="connsiteY38" fmla="*/ 989271 h 4783510"/>
              <a:gd name="connsiteX39" fmla="*/ 12064304 w 12192000"/>
              <a:gd name="connsiteY39" fmla="*/ 976743 h 4783510"/>
              <a:gd name="connsiteX40" fmla="*/ 12108011 w 12192000"/>
              <a:gd name="connsiteY40" fmla="*/ 949852 h 4783510"/>
              <a:gd name="connsiteX41" fmla="*/ 12137961 w 12192000"/>
              <a:gd name="connsiteY41" fmla="*/ 928659 h 4783510"/>
              <a:gd name="connsiteX42" fmla="*/ 12152392 w 12192000"/>
              <a:gd name="connsiteY42" fmla="*/ 940852 h 4783510"/>
              <a:gd name="connsiteX43" fmla="*/ 12187275 w 12192000"/>
              <a:gd name="connsiteY43" fmla="*/ 939175 h 4783510"/>
              <a:gd name="connsiteX44" fmla="*/ 12192000 w 12192000"/>
              <a:gd name="connsiteY44" fmla="*/ 932202 h 4783510"/>
              <a:gd name="connsiteX45" fmla="*/ 12192000 w 12192000"/>
              <a:gd name="connsiteY45" fmla="*/ 1423622 h 4783510"/>
              <a:gd name="connsiteX46" fmla="*/ 12192000 w 12192000"/>
              <a:gd name="connsiteY46" fmla="*/ 2783600 h 4783510"/>
              <a:gd name="connsiteX47" fmla="*/ 12192000 w 12192000"/>
              <a:gd name="connsiteY47" fmla="*/ 4783510 h 4783510"/>
              <a:gd name="connsiteX48" fmla="*/ 2 w 12192000"/>
              <a:gd name="connsiteY48" fmla="*/ 4783510 h 4783510"/>
              <a:gd name="connsiteX49" fmla="*/ 2 w 12192000"/>
              <a:gd name="connsiteY49" fmla="*/ 1855074 h 4783510"/>
              <a:gd name="connsiteX50" fmla="*/ 0 w 12192000"/>
              <a:gd name="connsiteY50" fmla="*/ 1855074 h 4783510"/>
              <a:gd name="connsiteX51" fmla="*/ 0 w 12192000"/>
              <a:gd name="connsiteY51" fmla="*/ 3676 h 4783510"/>
              <a:gd name="connsiteX52" fmla="*/ 4725 w 12192000"/>
              <a:gd name="connsiteY52" fmla="*/ 10649 h 4783510"/>
              <a:gd name="connsiteX53" fmla="*/ 39608 w 12192000"/>
              <a:gd name="connsiteY53" fmla="*/ 12325 h 4783510"/>
              <a:gd name="connsiteX54" fmla="*/ 54039 w 12192000"/>
              <a:gd name="connsiteY54" fmla="*/ 133 h 4783510"/>
              <a:gd name="connsiteX0" fmla="*/ 54039 w 12192000"/>
              <a:gd name="connsiteY0" fmla="*/ 133 h 4783510"/>
              <a:gd name="connsiteX1" fmla="*/ 83989 w 12192000"/>
              <a:gd name="connsiteY1" fmla="*/ 21326 h 4783510"/>
              <a:gd name="connsiteX2" fmla="*/ 127696 w 12192000"/>
              <a:gd name="connsiteY2" fmla="*/ 48217 h 4783510"/>
              <a:gd name="connsiteX3" fmla="*/ 195328 w 12192000"/>
              <a:gd name="connsiteY3" fmla="*/ 60745 h 4783510"/>
              <a:gd name="connsiteX4" fmla="*/ 217130 w 12192000"/>
              <a:gd name="connsiteY4" fmla="*/ 52754 h 4783510"/>
              <a:gd name="connsiteX5" fmla="*/ 232932 w 12192000"/>
              <a:gd name="connsiteY5" fmla="*/ 50560 h 4783510"/>
              <a:gd name="connsiteX6" fmla="*/ 296960 w 12192000"/>
              <a:gd name="connsiteY6" fmla="*/ 85674 h 4783510"/>
              <a:gd name="connsiteX7" fmla="*/ 329442 w 12192000"/>
              <a:gd name="connsiteY7" fmla="*/ 61820 h 4783510"/>
              <a:gd name="connsiteX8" fmla="*/ 386012 w 12192000"/>
              <a:gd name="connsiteY8" fmla="*/ 80741 h 4783510"/>
              <a:gd name="connsiteX9" fmla="*/ 425496 w 12192000"/>
              <a:gd name="connsiteY9" fmla="*/ 47729 h 4783510"/>
              <a:gd name="connsiteX10" fmla="*/ 459561 w 12192000"/>
              <a:gd name="connsiteY10" fmla="*/ 55824 h 4783510"/>
              <a:gd name="connsiteX11" fmla="*/ 559233 w 12192000"/>
              <a:gd name="connsiteY11" fmla="*/ 72799 h 4783510"/>
              <a:gd name="connsiteX12" fmla="*/ 661345 w 12192000"/>
              <a:gd name="connsiteY12" fmla="*/ 147481 h 4783510"/>
              <a:gd name="connsiteX13" fmla="*/ 725095 w 12192000"/>
              <a:gd name="connsiteY13" fmla="*/ 161274 h 4783510"/>
              <a:gd name="connsiteX14" fmla="*/ 755536 w 12192000"/>
              <a:gd name="connsiteY14" fmla="*/ 180724 h 4783510"/>
              <a:gd name="connsiteX15" fmla="*/ 776480 w 12192000"/>
              <a:gd name="connsiteY15" fmla="*/ 182273 h 4783510"/>
              <a:gd name="connsiteX16" fmla="*/ 789058 w 12192000"/>
              <a:gd name="connsiteY16" fmla="*/ 184824 h 4783510"/>
              <a:gd name="connsiteX17" fmla="*/ 811171 w 12192000"/>
              <a:gd name="connsiteY17" fmla="*/ 216295 h 4783510"/>
              <a:gd name="connsiteX18" fmla="*/ 878029 w 12192000"/>
              <a:gd name="connsiteY18" fmla="*/ 215023 h 4783510"/>
              <a:gd name="connsiteX19" fmla="*/ 884769 w 12192000"/>
              <a:gd name="connsiteY19" fmla="*/ 220986 h 4783510"/>
              <a:gd name="connsiteX20" fmla="*/ 1600387 w 12192000"/>
              <a:gd name="connsiteY20" fmla="*/ 354356 h 4783510"/>
              <a:gd name="connsiteX21" fmla="*/ 9012952 w 12192000"/>
              <a:gd name="connsiteY21" fmla="*/ 1139547 h 4783510"/>
              <a:gd name="connsiteX22" fmla="*/ 11269135 w 12192000"/>
              <a:gd name="connsiteY22" fmla="*/ 1154978 h 4783510"/>
              <a:gd name="connsiteX23" fmla="*/ 11276593 w 12192000"/>
              <a:gd name="connsiteY23" fmla="*/ 1158504 h 4783510"/>
              <a:gd name="connsiteX24" fmla="*/ 11298713 w 12192000"/>
              <a:gd name="connsiteY24" fmla="*/ 1157049 h 4783510"/>
              <a:gd name="connsiteX25" fmla="*/ 11380829 w 12192000"/>
              <a:gd name="connsiteY25" fmla="*/ 1144822 h 4783510"/>
              <a:gd name="connsiteX26" fmla="*/ 11402942 w 12192000"/>
              <a:gd name="connsiteY26" fmla="*/ 1113350 h 4783510"/>
              <a:gd name="connsiteX27" fmla="*/ 11415520 w 12192000"/>
              <a:gd name="connsiteY27" fmla="*/ 1110800 h 4783510"/>
              <a:gd name="connsiteX28" fmla="*/ 11436464 w 12192000"/>
              <a:gd name="connsiteY28" fmla="*/ 1109251 h 4783510"/>
              <a:gd name="connsiteX29" fmla="*/ 11466905 w 12192000"/>
              <a:gd name="connsiteY29" fmla="*/ 1089800 h 4783510"/>
              <a:gd name="connsiteX30" fmla="*/ 11530655 w 12192000"/>
              <a:gd name="connsiteY30" fmla="*/ 1076007 h 4783510"/>
              <a:gd name="connsiteX31" fmla="*/ 11632767 w 12192000"/>
              <a:gd name="connsiteY31" fmla="*/ 1001326 h 4783510"/>
              <a:gd name="connsiteX32" fmla="*/ 11732439 w 12192000"/>
              <a:gd name="connsiteY32" fmla="*/ 984350 h 4783510"/>
              <a:gd name="connsiteX33" fmla="*/ 11766504 w 12192000"/>
              <a:gd name="connsiteY33" fmla="*/ 976255 h 4783510"/>
              <a:gd name="connsiteX34" fmla="*/ 11805989 w 12192000"/>
              <a:gd name="connsiteY34" fmla="*/ 1009267 h 4783510"/>
              <a:gd name="connsiteX35" fmla="*/ 11891635 w 12192000"/>
              <a:gd name="connsiteY35" fmla="*/ 997172 h 4783510"/>
              <a:gd name="connsiteX36" fmla="*/ 11959068 w 12192000"/>
              <a:gd name="connsiteY36" fmla="*/ 979087 h 4783510"/>
              <a:gd name="connsiteX37" fmla="*/ 11974871 w 12192000"/>
              <a:gd name="connsiteY37" fmla="*/ 981280 h 4783510"/>
              <a:gd name="connsiteX38" fmla="*/ 11996673 w 12192000"/>
              <a:gd name="connsiteY38" fmla="*/ 989271 h 4783510"/>
              <a:gd name="connsiteX39" fmla="*/ 12064304 w 12192000"/>
              <a:gd name="connsiteY39" fmla="*/ 976743 h 4783510"/>
              <a:gd name="connsiteX40" fmla="*/ 12108011 w 12192000"/>
              <a:gd name="connsiteY40" fmla="*/ 949852 h 4783510"/>
              <a:gd name="connsiteX41" fmla="*/ 12137961 w 12192000"/>
              <a:gd name="connsiteY41" fmla="*/ 928659 h 4783510"/>
              <a:gd name="connsiteX42" fmla="*/ 12152392 w 12192000"/>
              <a:gd name="connsiteY42" fmla="*/ 940852 h 4783510"/>
              <a:gd name="connsiteX43" fmla="*/ 12187275 w 12192000"/>
              <a:gd name="connsiteY43" fmla="*/ 939175 h 4783510"/>
              <a:gd name="connsiteX44" fmla="*/ 12192000 w 12192000"/>
              <a:gd name="connsiteY44" fmla="*/ 932202 h 4783510"/>
              <a:gd name="connsiteX45" fmla="*/ 12192000 w 12192000"/>
              <a:gd name="connsiteY45" fmla="*/ 1423622 h 4783510"/>
              <a:gd name="connsiteX46" fmla="*/ 12192000 w 12192000"/>
              <a:gd name="connsiteY46" fmla="*/ 2783600 h 4783510"/>
              <a:gd name="connsiteX47" fmla="*/ 12192000 w 12192000"/>
              <a:gd name="connsiteY47" fmla="*/ 4783510 h 4783510"/>
              <a:gd name="connsiteX48" fmla="*/ 2 w 12192000"/>
              <a:gd name="connsiteY48" fmla="*/ 4783510 h 4783510"/>
              <a:gd name="connsiteX49" fmla="*/ 2 w 12192000"/>
              <a:gd name="connsiteY49" fmla="*/ 1855074 h 4783510"/>
              <a:gd name="connsiteX50" fmla="*/ 0 w 12192000"/>
              <a:gd name="connsiteY50" fmla="*/ 1855074 h 4783510"/>
              <a:gd name="connsiteX51" fmla="*/ 0 w 12192000"/>
              <a:gd name="connsiteY51" fmla="*/ 3676 h 4783510"/>
              <a:gd name="connsiteX52" fmla="*/ 4725 w 12192000"/>
              <a:gd name="connsiteY52" fmla="*/ 10649 h 4783510"/>
              <a:gd name="connsiteX53" fmla="*/ 39608 w 12192000"/>
              <a:gd name="connsiteY53" fmla="*/ 12325 h 4783510"/>
              <a:gd name="connsiteX54" fmla="*/ 54039 w 12192000"/>
              <a:gd name="connsiteY54" fmla="*/ 133 h 4783510"/>
              <a:gd name="connsiteX0" fmla="*/ 54039 w 12192000"/>
              <a:gd name="connsiteY0" fmla="*/ 133 h 4783510"/>
              <a:gd name="connsiteX1" fmla="*/ 83989 w 12192000"/>
              <a:gd name="connsiteY1" fmla="*/ 21326 h 4783510"/>
              <a:gd name="connsiteX2" fmla="*/ 127696 w 12192000"/>
              <a:gd name="connsiteY2" fmla="*/ 48217 h 4783510"/>
              <a:gd name="connsiteX3" fmla="*/ 195328 w 12192000"/>
              <a:gd name="connsiteY3" fmla="*/ 60745 h 4783510"/>
              <a:gd name="connsiteX4" fmla="*/ 217130 w 12192000"/>
              <a:gd name="connsiteY4" fmla="*/ 52754 h 4783510"/>
              <a:gd name="connsiteX5" fmla="*/ 232932 w 12192000"/>
              <a:gd name="connsiteY5" fmla="*/ 50560 h 4783510"/>
              <a:gd name="connsiteX6" fmla="*/ 296960 w 12192000"/>
              <a:gd name="connsiteY6" fmla="*/ 85674 h 4783510"/>
              <a:gd name="connsiteX7" fmla="*/ 329442 w 12192000"/>
              <a:gd name="connsiteY7" fmla="*/ 61820 h 4783510"/>
              <a:gd name="connsiteX8" fmla="*/ 386012 w 12192000"/>
              <a:gd name="connsiteY8" fmla="*/ 80741 h 4783510"/>
              <a:gd name="connsiteX9" fmla="*/ 425496 w 12192000"/>
              <a:gd name="connsiteY9" fmla="*/ 47729 h 4783510"/>
              <a:gd name="connsiteX10" fmla="*/ 459561 w 12192000"/>
              <a:gd name="connsiteY10" fmla="*/ 55824 h 4783510"/>
              <a:gd name="connsiteX11" fmla="*/ 559233 w 12192000"/>
              <a:gd name="connsiteY11" fmla="*/ 72799 h 4783510"/>
              <a:gd name="connsiteX12" fmla="*/ 661345 w 12192000"/>
              <a:gd name="connsiteY12" fmla="*/ 147481 h 4783510"/>
              <a:gd name="connsiteX13" fmla="*/ 725095 w 12192000"/>
              <a:gd name="connsiteY13" fmla="*/ 161274 h 4783510"/>
              <a:gd name="connsiteX14" fmla="*/ 755536 w 12192000"/>
              <a:gd name="connsiteY14" fmla="*/ 180724 h 4783510"/>
              <a:gd name="connsiteX15" fmla="*/ 776480 w 12192000"/>
              <a:gd name="connsiteY15" fmla="*/ 182273 h 4783510"/>
              <a:gd name="connsiteX16" fmla="*/ 789058 w 12192000"/>
              <a:gd name="connsiteY16" fmla="*/ 184824 h 4783510"/>
              <a:gd name="connsiteX17" fmla="*/ 811171 w 12192000"/>
              <a:gd name="connsiteY17" fmla="*/ 216295 h 4783510"/>
              <a:gd name="connsiteX18" fmla="*/ 878029 w 12192000"/>
              <a:gd name="connsiteY18" fmla="*/ 215023 h 4783510"/>
              <a:gd name="connsiteX19" fmla="*/ 884769 w 12192000"/>
              <a:gd name="connsiteY19" fmla="*/ 220986 h 4783510"/>
              <a:gd name="connsiteX20" fmla="*/ 1600387 w 12192000"/>
              <a:gd name="connsiteY20" fmla="*/ 354356 h 4783510"/>
              <a:gd name="connsiteX21" fmla="*/ 9012952 w 12192000"/>
              <a:gd name="connsiteY21" fmla="*/ 1139547 h 4783510"/>
              <a:gd name="connsiteX22" fmla="*/ 11269135 w 12192000"/>
              <a:gd name="connsiteY22" fmla="*/ 1154978 h 4783510"/>
              <a:gd name="connsiteX23" fmla="*/ 11276593 w 12192000"/>
              <a:gd name="connsiteY23" fmla="*/ 1158504 h 4783510"/>
              <a:gd name="connsiteX24" fmla="*/ 11298713 w 12192000"/>
              <a:gd name="connsiteY24" fmla="*/ 1157049 h 4783510"/>
              <a:gd name="connsiteX25" fmla="*/ 11380829 w 12192000"/>
              <a:gd name="connsiteY25" fmla="*/ 1144822 h 4783510"/>
              <a:gd name="connsiteX26" fmla="*/ 11402942 w 12192000"/>
              <a:gd name="connsiteY26" fmla="*/ 1113350 h 4783510"/>
              <a:gd name="connsiteX27" fmla="*/ 11415520 w 12192000"/>
              <a:gd name="connsiteY27" fmla="*/ 1110800 h 4783510"/>
              <a:gd name="connsiteX28" fmla="*/ 11436464 w 12192000"/>
              <a:gd name="connsiteY28" fmla="*/ 1109251 h 4783510"/>
              <a:gd name="connsiteX29" fmla="*/ 11466905 w 12192000"/>
              <a:gd name="connsiteY29" fmla="*/ 1089800 h 4783510"/>
              <a:gd name="connsiteX30" fmla="*/ 11530655 w 12192000"/>
              <a:gd name="connsiteY30" fmla="*/ 1076007 h 4783510"/>
              <a:gd name="connsiteX31" fmla="*/ 11632767 w 12192000"/>
              <a:gd name="connsiteY31" fmla="*/ 1001326 h 4783510"/>
              <a:gd name="connsiteX32" fmla="*/ 11732439 w 12192000"/>
              <a:gd name="connsiteY32" fmla="*/ 984350 h 4783510"/>
              <a:gd name="connsiteX33" fmla="*/ 11766504 w 12192000"/>
              <a:gd name="connsiteY33" fmla="*/ 976255 h 4783510"/>
              <a:gd name="connsiteX34" fmla="*/ 11826422 w 12192000"/>
              <a:gd name="connsiteY34" fmla="*/ 995644 h 4783510"/>
              <a:gd name="connsiteX35" fmla="*/ 11891635 w 12192000"/>
              <a:gd name="connsiteY35" fmla="*/ 997172 h 4783510"/>
              <a:gd name="connsiteX36" fmla="*/ 11959068 w 12192000"/>
              <a:gd name="connsiteY36" fmla="*/ 979087 h 4783510"/>
              <a:gd name="connsiteX37" fmla="*/ 11974871 w 12192000"/>
              <a:gd name="connsiteY37" fmla="*/ 981280 h 4783510"/>
              <a:gd name="connsiteX38" fmla="*/ 11996673 w 12192000"/>
              <a:gd name="connsiteY38" fmla="*/ 989271 h 4783510"/>
              <a:gd name="connsiteX39" fmla="*/ 12064304 w 12192000"/>
              <a:gd name="connsiteY39" fmla="*/ 976743 h 4783510"/>
              <a:gd name="connsiteX40" fmla="*/ 12108011 w 12192000"/>
              <a:gd name="connsiteY40" fmla="*/ 949852 h 4783510"/>
              <a:gd name="connsiteX41" fmla="*/ 12137961 w 12192000"/>
              <a:gd name="connsiteY41" fmla="*/ 928659 h 4783510"/>
              <a:gd name="connsiteX42" fmla="*/ 12152392 w 12192000"/>
              <a:gd name="connsiteY42" fmla="*/ 940852 h 4783510"/>
              <a:gd name="connsiteX43" fmla="*/ 12187275 w 12192000"/>
              <a:gd name="connsiteY43" fmla="*/ 939175 h 4783510"/>
              <a:gd name="connsiteX44" fmla="*/ 12192000 w 12192000"/>
              <a:gd name="connsiteY44" fmla="*/ 932202 h 4783510"/>
              <a:gd name="connsiteX45" fmla="*/ 12192000 w 12192000"/>
              <a:gd name="connsiteY45" fmla="*/ 1423622 h 4783510"/>
              <a:gd name="connsiteX46" fmla="*/ 12192000 w 12192000"/>
              <a:gd name="connsiteY46" fmla="*/ 2783600 h 4783510"/>
              <a:gd name="connsiteX47" fmla="*/ 12192000 w 12192000"/>
              <a:gd name="connsiteY47" fmla="*/ 4783510 h 4783510"/>
              <a:gd name="connsiteX48" fmla="*/ 2 w 12192000"/>
              <a:gd name="connsiteY48" fmla="*/ 4783510 h 4783510"/>
              <a:gd name="connsiteX49" fmla="*/ 2 w 12192000"/>
              <a:gd name="connsiteY49" fmla="*/ 1855074 h 4783510"/>
              <a:gd name="connsiteX50" fmla="*/ 0 w 12192000"/>
              <a:gd name="connsiteY50" fmla="*/ 1855074 h 4783510"/>
              <a:gd name="connsiteX51" fmla="*/ 0 w 12192000"/>
              <a:gd name="connsiteY51" fmla="*/ 3676 h 4783510"/>
              <a:gd name="connsiteX52" fmla="*/ 4725 w 12192000"/>
              <a:gd name="connsiteY52" fmla="*/ 10649 h 4783510"/>
              <a:gd name="connsiteX53" fmla="*/ 39608 w 12192000"/>
              <a:gd name="connsiteY53" fmla="*/ 12325 h 4783510"/>
              <a:gd name="connsiteX54" fmla="*/ 54039 w 12192000"/>
              <a:gd name="connsiteY54" fmla="*/ 133 h 4783510"/>
              <a:gd name="connsiteX0" fmla="*/ 54039 w 12192000"/>
              <a:gd name="connsiteY0" fmla="*/ 133 h 4783510"/>
              <a:gd name="connsiteX1" fmla="*/ 83989 w 12192000"/>
              <a:gd name="connsiteY1" fmla="*/ 21326 h 4783510"/>
              <a:gd name="connsiteX2" fmla="*/ 127696 w 12192000"/>
              <a:gd name="connsiteY2" fmla="*/ 48217 h 4783510"/>
              <a:gd name="connsiteX3" fmla="*/ 195328 w 12192000"/>
              <a:gd name="connsiteY3" fmla="*/ 60745 h 4783510"/>
              <a:gd name="connsiteX4" fmla="*/ 217130 w 12192000"/>
              <a:gd name="connsiteY4" fmla="*/ 52754 h 4783510"/>
              <a:gd name="connsiteX5" fmla="*/ 232932 w 12192000"/>
              <a:gd name="connsiteY5" fmla="*/ 50560 h 4783510"/>
              <a:gd name="connsiteX6" fmla="*/ 296960 w 12192000"/>
              <a:gd name="connsiteY6" fmla="*/ 85674 h 4783510"/>
              <a:gd name="connsiteX7" fmla="*/ 329442 w 12192000"/>
              <a:gd name="connsiteY7" fmla="*/ 61820 h 4783510"/>
              <a:gd name="connsiteX8" fmla="*/ 386012 w 12192000"/>
              <a:gd name="connsiteY8" fmla="*/ 80741 h 4783510"/>
              <a:gd name="connsiteX9" fmla="*/ 425496 w 12192000"/>
              <a:gd name="connsiteY9" fmla="*/ 47729 h 4783510"/>
              <a:gd name="connsiteX10" fmla="*/ 459561 w 12192000"/>
              <a:gd name="connsiteY10" fmla="*/ 55824 h 4783510"/>
              <a:gd name="connsiteX11" fmla="*/ 559233 w 12192000"/>
              <a:gd name="connsiteY11" fmla="*/ 72799 h 4783510"/>
              <a:gd name="connsiteX12" fmla="*/ 661345 w 12192000"/>
              <a:gd name="connsiteY12" fmla="*/ 147481 h 4783510"/>
              <a:gd name="connsiteX13" fmla="*/ 725095 w 12192000"/>
              <a:gd name="connsiteY13" fmla="*/ 161274 h 4783510"/>
              <a:gd name="connsiteX14" fmla="*/ 755536 w 12192000"/>
              <a:gd name="connsiteY14" fmla="*/ 180724 h 4783510"/>
              <a:gd name="connsiteX15" fmla="*/ 776480 w 12192000"/>
              <a:gd name="connsiteY15" fmla="*/ 182273 h 4783510"/>
              <a:gd name="connsiteX16" fmla="*/ 789058 w 12192000"/>
              <a:gd name="connsiteY16" fmla="*/ 184824 h 4783510"/>
              <a:gd name="connsiteX17" fmla="*/ 811171 w 12192000"/>
              <a:gd name="connsiteY17" fmla="*/ 216295 h 4783510"/>
              <a:gd name="connsiteX18" fmla="*/ 878029 w 12192000"/>
              <a:gd name="connsiteY18" fmla="*/ 215023 h 4783510"/>
              <a:gd name="connsiteX19" fmla="*/ 884769 w 12192000"/>
              <a:gd name="connsiteY19" fmla="*/ 220986 h 4783510"/>
              <a:gd name="connsiteX20" fmla="*/ 1600387 w 12192000"/>
              <a:gd name="connsiteY20" fmla="*/ 354356 h 4783510"/>
              <a:gd name="connsiteX21" fmla="*/ 9012952 w 12192000"/>
              <a:gd name="connsiteY21" fmla="*/ 1139547 h 4783510"/>
              <a:gd name="connsiteX22" fmla="*/ 11269135 w 12192000"/>
              <a:gd name="connsiteY22" fmla="*/ 1154978 h 4783510"/>
              <a:gd name="connsiteX23" fmla="*/ 11276593 w 12192000"/>
              <a:gd name="connsiteY23" fmla="*/ 1158504 h 4783510"/>
              <a:gd name="connsiteX24" fmla="*/ 11298713 w 12192000"/>
              <a:gd name="connsiteY24" fmla="*/ 1157049 h 4783510"/>
              <a:gd name="connsiteX25" fmla="*/ 11380829 w 12192000"/>
              <a:gd name="connsiteY25" fmla="*/ 1144822 h 4783510"/>
              <a:gd name="connsiteX26" fmla="*/ 11402942 w 12192000"/>
              <a:gd name="connsiteY26" fmla="*/ 1113350 h 4783510"/>
              <a:gd name="connsiteX27" fmla="*/ 11415520 w 12192000"/>
              <a:gd name="connsiteY27" fmla="*/ 1110800 h 4783510"/>
              <a:gd name="connsiteX28" fmla="*/ 11436464 w 12192000"/>
              <a:gd name="connsiteY28" fmla="*/ 1109251 h 4783510"/>
              <a:gd name="connsiteX29" fmla="*/ 11466905 w 12192000"/>
              <a:gd name="connsiteY29" fmla="*/ 1089800 h 4783510"/>
              <a:gd name="connsiteX30" fmla="*/ 11530655 w 12192000"/>
              <a:gd name="connsiteY30" fmla="*/ 1076007 h 4783510"/>
              <a:gd name="connsiteX31" fmla="*/ 11632767 w 12192000"/>
              <a:gd name="connsiteY31" fmla="*/ 1001326 h 4783510"/>
              <a:gd name="connsiteX32" fmla="*/ 11732439 w 12192000"/>
              <a:gd name="connsiteY32" fmla="*/ 984350 h 4783510"/>
              <a:gd name="connsiteX33" fmla="*/ 11766504 w 12192000"/>
              <a:gd name="connsiteY33" fmla="*/ 976255 h 4783510"/>
              <a:gd name="connsiteX34" fmla="*/ 11788440 w 12192000"/>
              <a:gd name="connsiteY34" fmla="*/ 995646 h 4783510"/>
              <a:gd name="connsiteX35" fmla="*/ 11826422 w 12192000"/>
              <a:gd name="connsiteY35" fmla="*/ 995644 h 4783510"/>
              <a:gd name="connsiteX36" fmla="*/ 11891635 w 12192000"/>
              <a:gd name="connsiteY36" fmla="*/ 997172 h 4783510"/>
              <a:gd name="connsiteX37" fmla="*/ 11959068 w 12192000"/>
              <a:gd name="connsiteY37" fmla="*/ 979087 h 4783510"/>
              <a:gd name="connsiteX38" fmla="*/ 11974871 w 12192000"/>
              <a:gd name="connsiteY38" fmla="*/ 981280 h 4783510"/>
              <a:gd name="connsiteX39" fmla="*/ 11996673 w 12192000"/>
              <a:gd name="connsiteY39" fmla="*/ 989271 h 4783510"/>
              <a:gd name="connsiteX40" fmla="*/ 12064304 w 12192000"/>
              <a:gd name="connsiteY40" fmla="*/ 976743 h 4783510"/>
              <a:gd name="connsiteX41" fmla="*/ 12108011 w 12192000"/>
              <a:gd name="connsiteY41" fmla="*/ 949852 h 4783510"/>
              <a:gd name="connsiteX42" fmla="*/ 12137961 w 12192000"/>
              <a:gd name="connsiteY42" fmla="*/ 928659 h 4783510"/>
              <a:gd name="connsiteX43" fmla="*/ 12152392 w 12192000"/>
              <a:gd name="connsiteY43" fmla="*/ 940852 h 4783510"/>
              <a:gd name="connsiteX44" fmla="*/ 12187275 w 12192000"/>
              <a:gd name="connsiteY44" fmla="*/ 939175 h 4783510"/>
              <a:gd name="connsiteX45" fmla="*/ 12192000 w 12192000"/>
              <a:gd name="connsiteY45" fmla="*/ 932202 h 4783510"/>
              <a:gd name="connsiteX46" fmla="*/ 12192000 w 12192000"/>
              <a:gd name="connsiteY46" fmla="*/ 1423622 h 4783510"/>
              <a:gd name="connsiteX47" fmla="*/ 12192000 w 12192000"/>
              <a:gd name="connsiteY47" fmla="*/ 2783600 h 4783510"/>
              <a:gd name="connsiteX48" fmla="*/ 12192000 w 12192000"/>
              <a:gd name="connsiteY48" fmla="*/ 4783510 h 4783510"/>
              <a:gd name="connsiteX49" fmla="*/ 2 w 12192000"/>
              <a:gd name="connsiteY49" fmla="*/ 4783510 h 4783510"/>
              <a:gd name="connsiteX50" fmla="*/ 2 w 12192000"/>
              <a:gd name="connsiteY50" fmla="*/ 1855074 h 4783510"/>
              <a:gd name="connsiteX51" fmla="*/ 0 w 12192000"/>
              <a:gd name="connsiteY51" fmla="*/ 1855074 h 4783510"/>
              <a:gd name="connsiteX52" fmla="*/ 0 w 12192000"/>
              <a:gd name="connsiteY52" fmla="*/ 3676 h 4783510"/>
              <a:gd name="connsiteX53" fmla="*/ 4725 w 12192000"/>
              <a:gd name="connsiteY53" fmla="*/ 10649 h 4783510"/>
              <a:gd name="connsiteX54" fmla="*/ 39608 w 12192000"/>
              <a:gd name="connsiteY54" fmla="*/ 12325 h 4783510"/>
              <a:gd name="connsiteX55" fmla="*/ 54039 w 12192000"/>
              <a:gd name="connsiteY55" fmla="*/ 133 h 4783510"/>
              <a:gd name="connsiteX0" fmla="*/ 54039 w 12192000"/>
              <a:gd name="connsiteY0" fmla="*/ 133 h 4783510"/>
              <a:gd name="connsiteX1" fmla="*/ 83989 w 12192000"/>
              <a:gd name="connsiteY1" fmla="*/ 21326 h 4783510"/>
              <a:gd name="connsiteX2" fmla="*/ 127696 w 12192000"/>
              <a:gd name="connsiteY2" fmla="*/ 48217 h 4783510"/>
              <a:gd name="connsiteX3" fmla="*/ 195328 w 12192000"/>
              <a:gd name="connsiteY3" fmla="*/ 60745 h 4783510"/>
              <a:gd name="connsiteX4" fmla="*/ 217130 w 12192000"/>
              <a:gd name="connsiteY4" fmla="*/ 52754 h 4783510"/>
              <a:gd name="connsiteX5" fmla="*/ 232932 w 12192000"/>
              <a:gd name="connsiteY5" fmla="*/ 50560 h 4783510"/>
              <a:gd name="connsiteX6" fmla="*/ 296960 w 12192000"/>
              <a:gd name="connsiteY6" fmla="*/ 85674 h 4783510"/>
              <a:gd name="connsiteX7" fmla="*/ 329442 w 12192000"/>
              <a:gd name="connsiteY7" fmla="*/ 61820 h 4783510"/>
              <a:gd name="connsiteX8" fmla="*/ 386012 w 12192000"/>
              <a:gd name="connsiteY8" fmla="*/ 80741 h 4783510"/>
              <a:gd name="connsiteX9" fmla="*/ 425496 w 12192000"/>
              <a:gd name="connsiteY9" fmla="*/ 47729 h 4783510"/>
              <a:gd name="connsiteX10" fmla="*/ 459561 w 12192000"/>
              <a:gd name="connsiteY10" fmla="*/ 55824 h 4783510"/>
              <a:gd name="connsiteX11" fmla="*/ 559233 w 12192000"/>
              <a:gd name="connsiteY11" fmla="*/ 72799 h 4783510"/>
              <a:gd name="connsiteX12" fmla="*/ 661345 w 12192000"/>
              <a:gd name="connsiteY12" fmla="*/ 147481 h 4783510"/>
              <a:gd name="connsiteX13" fmla="*/ 725095 w 12192000"/>
              <a:gd name="connsiteY13" fmla="*/ 161274 h 4783510"/>
              <a:gd name="connsiteX14" fmla="*/ 755536 w 12192000"/>
              <a:gd name="connsiteY14" fmla="*/ 180724 h 4783510"/>
              <a:gd name="connsiteX15" fmla="*/ 776480 w 12192000"/>
              <a:gd name="connsiteY15" fmla="*/ 182273 h 4783510"/>
              <a:gd name="connsiteX16" fmla="*/ 789058 w 12192000"/>
              <a:gd name="connsiteY16" fmla="*/ 184824 h 4783510"/>
              <a:gd name="connsiteX17" fmla="*/ 811171 w 12192000"/>
              <a:gd name="connsiteY17" fmla="*/ 216295 h 4783510"/>
              <a:gd name="connsiteX18" fmla="*/ 878029 w 12192000"/>
              <a:gd name="connsiteY18" fmla="*/ 215023 h 4783510"/>
              <a:gd name="connsiteX19" fmla="*/ 884769 w 12192000"/>
              <a:gd name="connsiteY19" fmla="*/ 220986 h 4783510"/>
              <a:gd name="connsiteX20" fmla="*/ 1600387 w 12192000"/>
              <a:gd name="connsiteY20" fmla="*/ 354356 h 4783510"/>
              <a:gd name="connsiteX21" fmla="*/ 9012952 w 12192000"/>
              <a:gd name="connsiteY21" fmla="*/ 1139547 h 4783510"/>
              <a:gd name="connsiteX22" fmla="*/ 11269135 w 12192000"/>
              <a:gd name="connsiteY22" fmla="*/ 1154978 h 4783510"/>
              <a:gd name="connsiteX23" fmla="*/ 11276593 w 12192000"/>
              <a:gd name="connsiteY23" fmla="*/ 1158504 h 4783510"/>
              <a:gd name="connsiteX24" fmla="*/ 11298713 w 12192000"/>
              <a:gd name="connsiteY24" fmla="*/ 1157049 h 4783510"/>
              <a:gd name="connsiteX25" fmla="*/ 11380829 w 12192000"/>
              <a:gd name="connsiteY25" fmla="*/ 1144822 h 4783510"/>
              <a:gd name="connsiteX26" fmla="*/ 11402942 w 12192000"/>
              <a:gd name="connsiteY26" fmla="*/ 1113350 h 4783510"/>
              <a:gd name="connsiteX27" fmla="*/ 11415520 w 12192000"/>
              <a:gd name="connsiteY27" fmla="*/ 1110800 h 4783510"/>
              <a:gd name="connsiteX28" fmla="*/ 11436464 w 12192000"/>
              <a:gd name="connsiteY28" fmla="*/ 1109251 h 4783510"/>
              <a:gd name="connsiteX29" fmla="*/ 11466905 w 12192000"/>
              <a:gd name="connsiteY29" fmla="*/ 1089800 h 4783510"/>
              <a:gd name="connsiteX30" fmla="*/ 11530655 w 12192000"/>
              <a:gd name="connsiteY30" fmla="*/ 1076007 h 4783510"/>
              <a:gd name="connsiteX31" fmla="*/ 11632767 w 12192000"/>
              <a:gd name="connsiteY31" fmla="*/ 1001326 h 4783510"/>
              <a:gd name="connsiteX32" fmla="*/ 11735844 w 12192000"/>
              <a:gd name="connsiteY32" fmla="*/ 1008189 h 4783510"/>
              <a:gd name="connsiteX33" fmla="*/ 11766504 w 12192000"/>
              <a:gd name="connsiteY33" fmla="*/ 976255 h 4783510"/>
              <a:gd name="connsiteX34" fmla="*/ 11788440 w 12192000"/>
              <a:gd name="connsiteY34" fmla="*/ 995646 h 4783510"/>
              <a:gd name="connsiteX35" fmla="*/ 11826422 w 12192000"/>
              <a:gd name="connsiteY35" fmla="*/ 995644 h 4783510"/>
              <a:gd name="connsiteX36" fmla="*/ 11891635 w 12192000"/>
              <a:gd name="connsiteY36" fmla="*/ 997172 h 4783510"/>
              <a:gd name="connsiteX37" fmla="*/ 11959068 w 12192000"/>
              <a:gd name="connsiteY37" fmla="*/ 979087 h 4783510"/>
              <a:gd name="connsiteX38" fmla="*/ 11974871 w 12192000"/>
              <a:gd name="connsiteY38" fmla="*/ 981280 h 4783510"/>
              <a:gd name="connsiteX39" fmla="*/ 11996673 w 12192000"/>
              <a:gd name="connsiteY39" fmla="*/ 989271 h 4783510"/>
              <a:gd name="connsiteX40" fmla="*/ 12064304 w 12192000"/>
              <a:gd name="connsiteY40" fmla="*/ 976743 h 4783510"/>
              <a:gd name="connsiteX41" fmla="*/ 12108011 w 12192000"/>
              <a:gd name="connsiteY41" fmla="*/ 949852 h 4783510"/>
              <a:gd name="connsiteX42" fmla="*/ 12137961 w 12192000"/>
              <a:gd name="connsiteY42" fmla="*/ 928659 h 4783510"/>
              <a:gd name="connsiteX43" fmla="*/ 12152392 w 12192000"/>
              <a:gd name="connsiteY43" fmla="*/ 940852 h 4783510"/>
              <a:gd name="connsiteX44" fmla="*/ 12187275 w 12192000"/>
              <a:gd name="connsiteY44" fmla="*/ 939175 h 4783510"/>
              <a:gd name="connsiteX45" fmla="*/ 12192000 w 12192000"/>
              <a:gd name="connsiteY45" fmla="*/ 932202 h 4783510"/>
              <a:gd name="connsiteX46" fmla="*/ 12192000 w 12192000"/>
              <a:gd name="connsiteY46" fmla="*/ 1423622 h 4783510"/>
              <a:gd name="connsiteX47" fmla="*/ 12192000 w 12192000"/>
              <a:gd name="connsiteY47" fmla="*/ 2783600 h 4783510"/>
              <a:gd name="connsiteX48" fmla="*/ 12192000 w 12192000"/>
              <a:gd name="connsiteY48" fmla="*/ 4783510 h 4783510"/>
              <a:gd name="connsiteX49" fmla="*/ 2 w 12192000"/>
              <a:gd name="connsiteY49" fmla="*/ 4783510 h 4783510"/>
              <a:gd name="connsiteX50" fmla="*/ 2 w 12192000"/>
              <a:gd name="connsiteY50" fmla="*/ 1855074 h 4783510"/>
              <a:gd name="connsiteX51" fmla="*/ 0 w 12192000"/>
              <a:gd name="connsiteY51" fmla="*/ 1855074 h 4783510"/>
              <a:gd name="connsiteX52" fmla="*/ 0 w 12192000"/>
              <a:gd name="connsiteY52" fmla="*/ 3676 h 4783510"/>
              <a:gd name="connsiteX53" fmla="*/ 4725 w 12192000"/>
              <a:gd name="connsiteY53" fmla="*/ 10649 h 4783510"/>
              <a:gd name="connsiteX54" fmla="*/ 39608 w 12192000"/>
              <a:gd name="connsiteY54" fmla="*/ 12325 h 4783510"/>
              <a:gd name="connsiteX55" fmla="*/ 54039 w 12192000"/>
              <a:gd name="connsiteY55" fmla="*/ 133 h 4783510"/>
              <a:gd name="connsiteX0" fmla="*/ 54039 w 12192000"/>
              <a:gd name="connsiteY0" fmla="*/ 133 h 4783510"/>
              <a:gd name="connsiteX1" fmla="*/ 83989 w 12192000"/>
              <a:gd name="connsiteY1" fmla="*/ 21326 h 4783510"/>
              <a:gd name="connsiteX2" fmla="*/ 127696 w 12192000"/>
              <a:gd name="connsiteY2" fmla="*/ 48217 h 4783510"/>
              <a:gd name="connsiteX3" fmla="*/ 195328 w 12192000"/>
              <a:gd name="connsiteY3" fmla="*/ 60745 h 4783510"/>
              <a:gd name="connsiteX4" fmla="*/ 217130 w 12192000"/>
              <a:gd name="connsiteY4" fmla="*/ 52754 h 4783510"/>
              <a:gd name="connsiteX5" fmla="*/ 232932 w 12192000"/>
              <a:gd name="connsiteY5" fmla="*/ 50560 h 4783510"/>
              <a:gd name="connsiteX6" fmla="*/ 296960 w 12192000"/>
              <a:gd name="connsiteY6" fmla="*/ 85674 h 4783510"/>
              <a:gd name="connsiteX7" fmla="*/ 329442 w 12192000"/>
              <a:gd name="connsiteY7" fmla="*/ 61820 h 4783510"/>
              <a:gd name="connsiteX8" fmla="*/ 386012 w 12192000"/>
              <a:gd name="connsiteY8" fmla="*/ 80741 h 4783510"/>
              <a:gd name="connsiteX9" fmla="*/ 425496 w 12192000"/>
              <a:gd name="connsiteY9" fmla="*/ 47729 h 4783510"/>
              <a:gd name="connsiteX10" fmla="*/ 459561 w 12192000"/>
              <a:gd name="connsiteY10" fmla="*/ 55824 h 4783510"/>
              <a:gd name="connsiteX11" fmla="*/ 559233 w 12192000"/>
              <a:gd name="connsiteY11" fmla="*/ 72799 h 4783510"/>
              <a:gd name="connsiteX12" fmla="*/ 661345 w 12192000"/>
              <a:gd name="connsiteY12" fmla="*/ 147481 h 4783510"/>
              <a:gd name="connsiteX13" fmla="*/ 725095 w 12192000"/>
              <a:gd name="connsiteY13" fmla="*/ 161274 h 4783510"/>
              <a:gd name="connsiteX14" fmla="*/ 755536 w 12192000"/>
              <a:gd name="connsiteY14" fmla="*/ 180724 h 4783510"/>
              <a:gd name="connsiteX15" fmla="*/ 776480 w 12192000"/>
              <a:gd name="connsiteY15" fmla="*/ 182273 h 4783510"/>
              <a:gd name="connsiteX16" fmla="*/ 789058 w 12192000"/>
              <a:gd name="connsiteY16" fmla="*/ 184824 h 4783510"/>
              <a:gd name="connsiteX17" fmla="*/ 811171 w 12192000"/>
              <a:gd name="connsiteY17" fmla="*/ 216295 h 4783510"/>
              <a:gd name="connsiteX18" fmla="*/ 878029 w 12192000"/>
              <a:gd name="connsiteY18" fmla="*/ 215023 h 4783510"/>
              <a:gd name="connsiteX19" fmla="*/ 884769 w 12192000"/>
              <a:gd name="connsiteY19" fmla="*/ 220986 h 4783510"/>
              <a:gd name="connsiteX20" fmla="*/ 1600387 w 12192000"/>
              <a:gd name="connsiteY20" fmla="*/ 354356 h 4783510"/>
              <a:gd name="connsiteX21" fmla="*/ 9012952 w 12192000"/>
              <a:gd name="connsiteY21" fmla="*/ 1139547 h 4783510"/>
              <a:gd name="connsiteX22" fmla="*/ 11269135 w 12192000"/>
              <a:gd name="connsiteY22" fmla="*/ 1154978 h 4783510"/>
              <a:gd name="connsiteX23" fmla="*/ 11276593 w 12192000"/>
              <a:gd name="connsiteY23" fmla="*/ 1158504 h 4783510"/>
              <a:gd name="connsiteX24" fmla="*/ 11298713 w 12192000"/>
              <a:gd name="connsiteY24" fmla="*/ 1157049 h 4783510"/>
              <a:gd name="connsiteX25" fmla="*/ 11380829 w 12192000"/>
              <a:gd name="connsiteY25" fmla="*/ 1144822 h 4783510"/>
              <a:gd name="connsiteX26" fmla="*/ 11402942 w 12192000"/>
              <a:gd name="connsiteY26" fmla="*/ 1113350 h 4783510"/>
              <a:gd name="connsiteX27" fmla="*/ 11415520 w 12192000"/>
              <a:gd name="connsiteY27" fmla="*/ 1110800 h 4783510"/>
              <a:gd name="connsiteX28" fmla="*/ 11436464 w 12192000"/>
              <a:gd name="connsiteY28" fmla="*/ 1109251 h 4783510"/>
              <a:gd name="connsiteX29" fmla="*/ 11466905 w 12192000"/>
              <a:gd name="connsiteY29" fmla="*/ 1089800 h 4783510"/>
              <a:gd name="connsiteX30" fmla="*/ 11530655 w 12192000"/>
              <a:gd name="connsiteY30" fmla="*/ 1076007 h 4783510"/>
              <a:gd name="connsiteX31" fmla="*/ 11632767 w 12192000"/>
              <a:gd name="connsiteY31" fmla="*/ 1001326 h 4783510"/>
              <a:gd name="connsiteX32" fmla="*/ 11735844 w 12192000"/>
              <a:gd name="connsiteY32" fmla="*/ 1008189 h 4783510"/>
              <a:gd name="connsiteX33" fmla="*/ 11766504 w 12192000"/>
              <a:gd name="connsiteY33" fmla="*/ 976255 h 4783510"/>
              <a:gd name="connsiteX34" fmla="*/ 11788440 w 12192000"/>
              <a:gd name="connsiteY34" fmla="*/ 995646 h 4783510"/>
              <a:gd name="connsiteX35" fmla="*/ 11826422 w 12192000"/>
              <a:gd name="connsiteY35" fmla="*/ 995644 h 4783510"/>
              <a:gd name="connsiteX36" fmla="*/ 11891635 w 12192000"/>
              <a:gd name="connsiteY36" fmla="*/ 997172 h 4783510"/>
              <a:gd name="connsiteX37" fmla="*/ 11959068 w 12192000"/>
              <a:gd name="connsiteY37" fmla="*/ 979087 h 4783510"/>
              <a:gd name="connsiteX38" fmla="*/ 11974871 w 12192000"/>
              <a:gd name="connsiteY38" fmla="*/ 981280 h 4783510"/>
              <a:gd name="connsiteX39" fmla="*/ 11996673 w 12192000"/>
              <a:gd name="connsiteY39" fmla="*/ 989271 h 4783510"/>
              <a:gd name="connsiteX40" fmla="*/ 12064304 w 12192000"/>
              <a:gd name="connsiteY40" fmla="*/ 976743 h 4783510"/>
              <a:gd name="connsiteX41" fmla="*/ 12108011 w 12192000"/>
              <a:gd name="connsiteY41" fmla="*/ 949852 h 4783510"/>
              <a:gd name="connsiteX42" fmla="*/ 12137961 w 12192000"/>
              <a:gd name="connsiteY42" fmla="*/ 928659 h 4783510"/>
              <a:gd name="connsiteX43" fmla="*/ 12152392 w 12192000"/>
              <a:gd name="connsiteY43" fmla="*/ 940852 h 4783510"/>
              <a:gd name="connsiteX44" fmla="*/ 12187275 w 12192000"/>
              <a:gd name="connsiteY44" fmla="*/ 939175 h 4783510"/>
              <a:gd name="connsiteX45" fmla="*/ 12192000 w 12192000"/>
              <a:gd name="connsiteY45" fmla="*/ 932202 h 4783510"/>
              <a:gd name="connsiteX46" fmla="*/ 12192000 w 12192000"/>
              <a:gd name="connsiteY46" fmla="*/ 1423622 h 4783510"/>
              <a:gd name="connsiteX47" fmla="*/ 12192000 w 12192000"/>
              <a:gd name="connsiteY47" fmla="*/ 2783600 h 4783510"/>
              <a:gd name="connsiteX48" fmla="*/ 12192000 w 12192000"/>
              <a:gd name="connsiteY48" fmla="*/ 4783510 h 4783510"/>
              <a:gd name="connsiteX49" fmla="*/ 2 w 12192000"/>
              <a:gd name="connsiteY49" fmla="*/ 4783510 h 4783510"/>
              <a:gd name="connsiteX50" fmla="*/ 2 w 12192000"/>
              <a:gd name="connsiteY50" fmla="*/ 1855074 h 4783510"/>
              <a:gd name="connsiteX51" fmla="*/ 0 w 12192000"/>
              <a:gd name="connsiteY51" fmla="*/ 1855074 h 4783510"/>
              <a:gd name="connsiteX52" fmla="*/ 0 w 12192000"/>
              <a:gd name="connsiteY52" fmla="*/ 3676 h 4783510"/>
              <a:gd name="connsiteX53" fmla="*/ 4725 w 12192000"/>
              <a:gd name="connsiteY53" fmla="*/ 10649 h 4783510"/>
              <a:gd name="connsiteX54" fmla="*/ 39608 w 12192000"/>
              <a:gd name="connsiteY54" fmla="*/ 12325 h 4783510"/>
              <a:gd name="connsiteX55" fmla="*/ 54039 w 12192000"/>
              <a:gd name="connsiteY55" fmla="*/ 133 h 4783510"/>
              <a:gd name="connsiteX0" fmla="*/ 54039 w 12192000"/>
              <a:gd name="connsiteY0" fmla="*/ 133 h 4783510"/>
              <a:gd name="connsiteX1" fmla="*/ 83989 w 12192000"/>
              <a:gd name="connsiteY1" fmla="*/ 21326 h 4783510"/>
              <a:gd name="connsiteX2" fmla="*/ 127696 w 12192000"/>
              <a:gd name="connsiteY2" fmla="*/ 48217 h 4783510"/>
              <a:gd name="connsiteX3" fmla="*/ 195328 w 12192000"/>
              <a:gd name="connsiteY3" fmla="*/ 60745 h 4783510"/>
              <a:gd name="connsiteX4" fmla="*/ 217130 w 12192000"/>
              <a:gd name="connsiteY4" fmla="*/ 52754 h 4783510"/>
              <a:gd name="connsiteX5" fmla="*/ 232932 w 12192000"/>
              <a:gd name="connsiteY5" fmla="*/ 50560 h 4783510"/>
              <a:gd name="connsiteX6" fmla="*/ 296960 w 12192000"/>
              <a:gd name="connsiteY6" fmla="*/ 85674 h 4783510"/>
              <a:gd name="connsiteX7" fmla="*/ 329442 w 12192000"/>
              <a:gd name="connsiteY7" fmla="*/ 61820 h 4783510"/>
              <a:gd name="connsiteX8" fmla="*/ 386012 w 12192000"/>
              <a:gd name="connsiteY8" fmla="*/ 80741 h 4783510"/>
              <a:gd name="connsiteX9" fmla="*/ 425496 w 12192000"/>
              <a:gd name="connsiteY9" fmla="*/ 47729 h 4783510"/>
              <a:gd name="connsiteX10" fmla="*/ 459561 w 12192000"/>
              <a:gd name="connsiteY10" fmla="*/ 55824 h 4783510"/>
              <a:gd name="connsiteX11" fmla="*/ 559233 w 12192000"/>
              <a:gd name="connsiteY11" fmla="*/ 72799 h 4783510"/>
              <a:gd name="connsiteX12" fmla="*/ 661345 w 12192000"/>
              <a:gd name="connsiteY12" fmla="*/ 147481 h 4783510"/>
              <a:gd name="connsiteX13" fmla="*/ 725095 w 12192000"/>
              <a:gd name="connsiteY13" fmla="*/ 161274 h 4783510"/>
              <a:gd name="connsiteX14" fmla="*/ 755536 w 12192000"/>
              <a:gd name="connsiteY14" fmla="*/ 180724 h 4783510"/>
              <a:gd name="connsiteX15" fmla="*/ 776480 w 12192000"/>
              <a:gd name="connsiteY15" fmla="*/ 182273 h 4783510"/>
              <a:gd name="connsiteX16" fmla="*/ 789058 w 12192000"/>
              <a:gd name="connsiteY16" fmla="*/ 184824 h 4783510"/>
              <a:gd name="connsiteX17" fmla="*/ 811171 w 12192000"/>
              <a:gd name="connsiteY17" fmla="*/ 216295 h 4783510"/>
              <a:gd name="connsiteX18" fmla="*/ 878029 w 12192000"/>
              <a:gd name="connsiteY18" fmla="*/ 215023 h 4783510"/>
              <a:gd name="connsiteX19" fmla="*/ 884769 w 12192000"/>
              <a:gd name="connsiteY19" fmla="*/ 220986 h 4783510"/>
              <a:gd name="connsiteX20" fmla="*/ 1600387 w 12192000"/>
              <a:gd name="connsiteY20" fmla="*/ 354356 h 4783510"/>
              <a:gd name="connsiteX21" fmla="*/ 9012952 w 12192000"/>
              <a:gd name="connsiteY21" fmla="*/ 1139547 h 4783510"/>
              <a:gd name="connsiteX22" fmla="*/ 11269135 w 12192000"/>
              <a:gd name="connsiteY22" fmla="*/ 1154978 h 4783510"/>
              <a:gd name="connsiteX23" fmla="*/ 11276593 w 12192000"/>
              <a:gd name="connsiteY23" fmla="*/ 1158504 h 4783510"/>
              <a:gd name="connsiteX24" fmla="*/ 11298713 w 12192000"/>
              <a:gd name="connsiteY24" fmla="*/ 1157049 h 4783510"/>
              <a:gd name="connsiteX25" fmla="*/ 11380829 w 12192000"/>
              <a:gd name="connsiteY25" fmla="*/ 1144822 h 4783510"/>
              <a:gd name="connsiteX26" fmla="*/ 11402942 w 12192000"/>
              <a:gd name="connsiteY26" fmla="*/ 1113350 h 4783510"/>
              <a:gd name="connsiteX27" fmla="*/ 11415520 w 12192000"/>
              <a:gd name="connsiteY27" fmla="*/ 1110800 h 4783510"/>
              <a:gd name="connsiteX28" fmla="*/ 11436464 w 12192000"/>
              <a:gd name="connsiteY28" fmla="*/ 1109251 h 4783510"/>
              <a:gd name="connsiteX29" fmla="*/ 11466905 w 12192000"/>
              <a:gd name="connsiteY29" fmla="*/ 1089800 h 4783510"/>
              <a:gd name="connsiteX30" fmla="*/ 11530655 w 12192000"/>
              <a:gd name="connsiteY30" fmla="*/ 1076007 h 4783510"/>
              <a:gd name="connsiteX31" fmla="*/ 11632767 w 12192000"/>
              <a:gd name="connsiteY31" fmla="*/ 1001326 h 4783510"/>
              <a:gd name="connsiteX32" fmla="*/ 11708599 w 12192000"/>
              <a:gd name="connsiteY32" fmla="*/ 997972 h 4783510"/>
              <a:gd name="connsiteX33" fmla="*/ 11766504 w 12192000"/>
              <a:gd name="connsiteY33" fmla="*/ 976255 h 4783510"/>
              <a:gd name="connsiteX34" fmla="*/ 11788440 w 12192000"/>
              <a:gd name="connsiteY34" fmla="*/ 995646 h 4783510"/>
              <a:gd name="connsiteX35" fmla="*/ 11826422 w 12192000"/>
              <a:gd name="connsiteY35" fmla="*/ 995644 h 4783510"/>
              <a:gd name="connsiteX36" fmla="*/ 11891635 w 12192000"/>
              <a:gd name="connsiteY36" fmla="*/ 997172 h 4783510"/>
              <a:gd name="connsiteX37" fmla="*/ 11959068 w 12192000"/>
              <a:gd name="connsiteY37" fmla="*/ 979087 h 4783510"/>
              <a:gd name="connsiteX38" fmla="*/ 11974871 w 12192000"/>
              <a:gd name="connsiteY38" fmla="*/ 981280 h 4783510"/>
              <a:gd name="connsiteX39" fmla="*/ 11996673 w 12192000"/>
              <a:gd name="connsiteY39" fmla="*/ 989271 h 4783510"/>
              <a:gd name="connsiteX40" fmla="*/ 12064304 w 12192000"/>
              <a:gd name="connsiteY40" fmla="*/ 976743 h 4783510"/>
              <a:gd name="connsiteX41" fmla="*/ 12108011 w 12192000"/>
              <a:gd name="connsiteY41" fmla="*/ 949852 h 4783510"/>
              <a:gd name="connsiteX42" fmla="*/ 12137961 w 12192000"/>
              <a:gd name="connsiteY42" fmla="*/ 928659 h 4783510"/>
              <a:gd name="connsiteX43" fmla="*/ 12152392 w 12192000"/>
              <a:gd name="connsiteY43" fmla="*/ 940852 h 4783510"/>
              <a:gd name="connsiteX44" fmla="*/ 12187275 w 12192000"/>
              <a:gd name="connsiteY44" fmla="*/ 939175 h 4783510"/>
              <a:gd name="connsiteX45" fmla="*/ 12192000 w 12192000"/>
              <a:gd name="connsiteY45" fmla="*/ 932202 h 4783510"/>
              <a:gd name="connsiteX46" fmla="*/ 12192000 w 12192000"/>
              <a:gd name="connsiteY46" fmla="*/ 1423622 h 4783510"/>
              <a:gd name="connsiteX47" fmla="*/ 12192000 w 12192000"/>
              <a:gd name="connsiteY47" fmla="*/ 2783600 h 4783510"/>
              <a:gd name="connsiteX48" fmla="*/ 12192000 w 12192000"/>
              <a:gd name="connsiteY48" fmla="*/ 4783510 h 4783510"/>
              <a:gd name="connsiteX49" fmla="*/ 2 w 12192000"/>
              <a:gd name="connsiteY49" fmla="*/ 4783510 h 4783510"/>
              <a:gd name="connsiteX50" fmla="*/ 2 w 12192000"/>
              <a:gd name="connsiteY50" fmla="*/ 1855074 h 4783510"/>
              <a:gd name="connsiteX51" fmla="*/ 0 w 12192000"/>
              <a:gd name="connsiteY51" fmla="*/ 1855074 h 4783510"/>
              <a:gd name="connsiteX52" fmla="*/ 0 w 12192000"/>
              <a:gd name="connsiteY52" fmla="*/ 3676 h 4783510"/>
              <a:gd name="connsiteX53" fmla="*/ 4725 w 12192000"/>
              <a:gd name="connsiteY53" fmla="*/ 10649 h 4783510"/>
              <a:gd name="connsiteX54" fmla="*/ 39608 w 12192000"/>
              <a:gd name="connsiteY54" fmla="*/ 12325 h 4783510"/>
              <a:gd name="connsiteX55" fmla="*/ 54039 w 12192000"/>
              <a:gd name="connsiteY55" fmla="*/ 133 h 4783510"/>
              <a:gd name="connsiteX0" fmla="*/ 54039 w 12192000"/>
              <a:gd name="connsiteY0" fmla="*/ 133 h 4783510"/>
              <a:gd name="connsiteX1" fmla="*/ 83989 w 12192000"/>
              <a:gd name="connsiteY1" fmla="*/ 21326 h 4783510"/>
              <a:gd name="connsiteX2" fmla="*/ 127696 w 12192000"/>
              <a:gd name="connsiteY2" fmla="*/ 48217 h 4783510"/>
              <a:gd name="connsiteX3" fmla="*/ 195328 w 12192000"/>
              <a:gd name="connsiteY3" fmla="*/ 60745 h 4783510"/>
              <a:gd name="connsiteX4" fmla="*/ 217130 w 12192000"/>
              <a:gd name="connsiteY4" fmla="*/ 52754 h 4783510"/>
              <a:gd name="connsiteX5" fmla="*/ 232932 w 12192000"/>
              <a:gd name="connsiteY5" fmla="*/ 50560 h 4783510"/>
              <a:gd name="connsiteX6" fmla="*/ 296960 w 12192000"/>
              <a:gd name="connsiteY6" fmla="*/ 85674 h 4783510"/>
              <a:gd name="connsiteX7" fmla="*/ 329442 w 12192000"/>
              <a:gd name="connsiteY7" fmla="*/ 61820 h 4783510"/>
              <a:gd name="connsiteX8" fmla="*/ 386012 w 12192000"/>
              <a:gd name="connsiteY8" fmla="*/ 80741 h 4783510"/>
              <a:gd name="connsiteX9" fmla="*/ 425496 w 12192000"/>
              <a:gd name="connsiteY9" fmla="*/ 47729 h 4783510"/>
              <a:gd name="connsiteX10" fmla="*/ 459561 w 12192000"/>
              <a:gd name="connsiteY10" fmla="*/ 55824 h 4783510"/>
              <a:gd name="connsiteX11" fmla="*/ 559233 w 12192000"/>
              <a:gd name="connsiteY11" fmla="*/ 72799 h 4783510"/>
              <a:gd name="connsiteX12" fmla="*/ 661345 w 12192000"/>
              <a:gd name="connsiteY12" fmla="*/ 147481 h 4783510"/>
              <a:gd name="connsiteX13" fmla="*/ 725095 w 12192000"/>
              <a:gd name="connsiteY13" fmla="*/ 161274 h 4783510"/>
              <a:gd name="connsiteX14" fmla="*/ 755536 w 12192000"/>
              <a:gd name="connsiteY14" fmla="*/ 180724 h 4783510"/>
              <a:gd name="connsiteX15" fmla="*/ 776480 w 12192000"/>
              <a:gd name="connsiteY15" fmla="*/ 182273 h 4783510"/>
              <a:gd name="connsiteX16" fmla="*/ 789058 w 12192000"/>
              <a:gd name="connsiteY16" fmla="*/ 184824 h 4783510"/>
              <a:gd name="connsiteX17" fmla="*/ 811171 w 12192000"/>
              <a:gd name="connsiteY17" fmla="*/ 216295 h 4783510"/>
              <a:gd name="connsiteX18" fmla="*/ 878029 w 12192000"/>
              <a:gd name="connsiteY18" fmla="*/ 215023 h 4783510"/>
              <a:gd name="connsiteX19" fmla="*/ 884769 w 12192000"/>
              <a:gd name="connsiteY19" fmla="*/ 220986 h 4783510"/>
              <a:gd name="connsiteX20" fmla="*/ 1600387 w 12192000"/>
              <a:gd name="connsiteY20" fmla="*/ 354356 h 4783510"/>
              <a:gd name="connsiteX21" fmla="*/ 9012952 w 12192000"/>
              <a:gd name="connsiteY21" fmla="*/ 1139547 h 4783510"/>
              <a:gd name="connsiteX22" fmla="*/ 11269135 w 12192000"/>
              <a:gd name="connsiteY22" fmla="*/ 1154978 h 4783510"/>
              <a:gd name="connsiteX23" fmla="*/ 11276593 w 12192000"/>
              <a:gd name="connsiteY23" fmla="*/ 1158504 h 4783510"/>
              <a:gd name="connsiteX24" fmla="*/ 11298713 w 12192000"/>
              <a:gd name="connsiteY24" fmla="*/ 1157049 h 4783510"/>
              <a:gd name="connsiteX25" fmla="*/ 11380829 w 12192000"/>
              <a:gd name="connsiteY25" fmla="*/ 1144822 h 4783510"/>
              <a:gd name="connsiteX26" fmla="*/ 11402942 w 12192000"/>
              <a:gd name="connsiteY26" fmla="*/ 1113350 h 4783510"/>
              <a:gd name="connsiteX27" fmla="*/ 11415520 w 12192000"/>
              <a:gd name="connsiteY27" fmla="*/ 1110800 h 4783510"/>
              <a:gd name="connsiteX28" fmla="*/ 11436464 w 12192000"/>
              <a:gd name="connsiteY28" fmla="*/ 1109251 h 4783510"/>
              <a:gd name="connsiteX29" fmla="*/ 11466905 w 12192000"/>
              <a:gd name="connsiteY29" fmla="*/ 1089800 h 4783510"/>
              <a:gd name="connsiteX30" fmla="*/ 11530655 w 12192000"/>
              <a:gd name="connsiteY30" fmla="*/ 1076007 h 4783510"/>
              <a:gd name="connsiteX31" fmla="*/ 11632767 w 12192000"/>
              <a:gd name="connsiteY31" fmla="*/ 1001326 h 4783510"/>
              <a:gd name="connsiteX32" fmla="*/ 11708599 w 12192000"/>
              <a:gd name="connsiteY32" fmla="*/ 997972 h 4783510"/>
              <a:gd name="connsiteX33" fmla="*/ 11766504 w 12192000"/>
              <a:gd name="connsiteY33" fmla="*/ 976255 h 4783510"/>
              <a:gd name="connsiteX34" fmla="*/ 11774818 w 12192000"/>
              <a:gd name="connsiteY34" fmla="*/ 1009269 h 4783510"/>
              <a:gd name="connsiteX35" fmla="*/ 11826422 w 12192000"/>
              <a:gd name="connsiteY35" fmla="*/ 995644 h 4783510"/>
              <a:gd name="connsiteX36" fmla="*/ 11891635 w 12192000"/>
              <a:gd name="connsiteY36" fmla="*/ 997172 h 4783510"/>
              <a:gd name="connsiteX37" fmla="*/ 11959068 w 12192000"/>
              <a:gd name="connsiteY37" fmla="*/ 979087 h 4783510"/>
              <a:gd name="connsiteX38" fmla="*/ 11974871 w 12192000"/>
              <a:gd name="connsiteY38" fmla="*/ 981280 h 4783510"/>
              <a:gd name="connsiteX39" fmla="*/ 11996673 w 12192000"/>
              <a:gd name="connsiteY39" fmla="*/ 989271 h 4783510"/>
              <a:gd name="connsiteX40" fmla="*/ 12064304 w 12192000"/>
              <a:gd name="connsiteY40" fmla="*/ 976743 h 4783510"/>
              <a:gd name="connsiteX41" fmla="*/ 12108011 w 12192000"/>
              <a:gd name="connsiteY41" fmla="*/ 949852 h 4783510"/>
              <a:gd name="connsiteX42" fmla="*/ 12137961 w 12192000"/>
              <a:gd name="connsiteY42" fmla="*/ 928659 h 4783510"/>
              <a:gd name="connsiteX43" fmla="*/ 12152392 w 12192000"/>
              <a:gd name="connsiteY43" fmla="*/ 940852 h 4783510"/>
              <a:gd name="connsiteX44" fmla="*/ 12187275 w 12192000"/>
              <a:gd name="connsiteY44" fmla="*/ 939175 h 4783510"/>
              <a:gd name="connsiteX45" fmla="*/ 12192000 w 12192000"/>
              <a:gd name="connsiteY45" fmla="*/ 932202 h 4783510"/>
              <a:gd name="connsiteX46" fmla="*/ 12192000 w 12192000"/>
              <a:gd name="connsiteY46" fmla="*/ 1423622 h 4783510"/>
              <a:gd name="connsiteX47" fmla="*/ 12192000 w 12192000"/>
              <a:gd name="connsiteY47" fmla="*/ 2783600 h 4783510"/>
              <a:gd name="connsiteX48" fmla="*/ 12192000 w 12192000"/>
              <a:gd name="connsiteY48" fmla="*/ 4783510 h 4783510"/>
              <a:gd name="connsiteX49" fmla="*/ 2 w 12192000"/>
              <a:gd name="connsiteY49" fmla="*/ 4783510 h 4783510"/>
              <a:gd name="connsiteX50" fmla="*/ 2 w 12192000"/>
              <a:gd name="connsiteY50" fmla="*/ 1855074 h 4783510"/>
              <a:gd name="connsiteX51" fmla="*/ 0 w 12192000"/>
              <a:gd name="connsiteY51" fmla="*/ 1855074 h 4783510"/>
              <a:gd name="connsiteX52" fmla="*/ 0 w 12192000"/>
              <a:gd name="connsiteY52" fmla="*/ 3676 h 4783510"/>
              <a:gd name="connsiteX53" fmla="*/ 4725 w 12192000"/>
              <a:gd name="connsiteY53" fmla="*/ 10649 h 4783510"/>
              <a:gd name="connsiteX54" fmla="*/ 39608 w 12192000"/>
              <a:gd name="connsiteY54" fmla="*/ 12325 h 4783510"/>
              <a:gd name="connsiteX55" fmla="*/ 54039 w 12192000"/>
              <a:gd name="connsiteY55" fmla="*/ 133 h 4783510"/>
              <a:gd name="connsiteX0" fmla="*/ 54039 w 12192000"/>
              <a:gd name="connsiteY0" fmla="*/ 133 h 4783510"/>
              <a:gd name="connsiteX1" fmla="*/ 83989 w 12192000"/>
              <a:gd name="connsiteY1" fmla="*/ 21326 h 4783510"/>
              <a:gd name="connsiteX2" fmla="*/ 127696 w 12192000"/>
              <a:gd name="connsiteY2" fmla="*/ 48217 h 4783510"/>
              <a:gd name="connsiteX3" fmla="*/ 195328 w 12192000"/>
              <a:gd name="connsiteY3" fmla="*/ 60745 h 4783510"/>
              <a:gd name="connsiteX4" fmla="*/ 217130 w 12192000"/>
              <a:gd name="connsiteY4" fmla="*/ 52754 h 4783510"/>
              <a:gd name="connsiteX5" fmla="*/ 232932 w 12192000"/>
              <a:gd name="connsiteY5" fmla="*/ 50560 h 4783510"/>
              <a:gd name="connsiteX6" fmla="*/ 296960 w 12192000"/>
              <a:gd name="connsiteY6" fmla="*/ 85674 h 4783510"/>
              <a:gd name="connsiteX7" fmla="*/ 329442 w 12192000"/>
              <a:gd name="connsiteY7" fmla="*/ 61820 h 4783510"/>
              <a:gd name="connsiteX8" fmla="*/ 386012 w 12192000"/>
              <a:gd name="connsiteY8" fmla="*/ 80741 h 4783510"/>
              <a:gd name="connsiteX9" fmla="*/ 425496 w 12192000"/>
              <a:gd name="connsiteY9" fmla="*/ 47729 h 4783510"/>
              <a:gd name="connsiteX10" fmla="*/ 459561 w 12192000"/>
              <a:gd name="connsiteY10" fmla="*/ 55824 h 4783510"/>
              <a:gd name="connsiteX11" fmla="*/ 559233 w 12192000"/>
              <a:gd name="connsiteY11" fmla="*/ 72799 h 4783510"/>
              <a:gd name="connsiteX12" fmla="*/ 661345 w 12192000"/>
              <a:gd name="connsiteY12" fmla="*/ 147481 h 4783510"/>
              <a:gd name="connsiteX13" fmla="*/ 725095 w 12192000"/>
              <a:gd name="connsiteY13" fmla="*/ 161274 h 4783510"/>
              <a:gd name="connsiteX14" fmla="*/ 755536 w 12192000"/>
              <a:gd name="connsiteY14" fmla="*/ 180724 h 4783510"/>
              <a:gd name="connsiteX15" fmla="*/ 776480 w 12192000"/>
              <a:gd name="connsiteY15" fmla="*/ 182273 h 4783510"/>
              <a:gd name="connsiteX16" fmla="*/ 789058 w 12192000"/>
              <a:gd name="connsiteY16" fmla="*/ 184824 h 4783510"/>
              <a:gd name="connsiteX17" fmla="*/ 811171 w 12192000"/>
              <a:gd name="connsiteY17" fmla="*/ 216295 h 4783510"/>
              <a:gd name="connsiteX18" fmla="*/ 878029 w 12192000"/>
              <a:gd name="connsiteY18" fmla="*/ 215023 h 4783510"/>
              <a:gd name="connsiteX19" fmla="*/ 884769 w 12192000"/>
              <a:gd name="connsiteY19" fmla="*/ 220986 h 4783510"/>
              <a:gd name="connsiteX20" fmla="*/ 1600387 w 12192000"/>
              <a:gd name="connsiteY20" fmla="*/ 354356 h 4783510"/>
              <a:gd name="connsiteX21" fmla="*/ 9012952 w 12192000"/>
              <a:gd name="connsiteY21" fmla="*/ 1139547 h 4783510"/>
              <a:gd name="connsiteX22" fmla="*/ 11269135 w 12192000"/>
              <a:gd name="connsiteY22" fmla="*/ 1154978 h 4783510"/>
              <a:gd name="connsiteX23" fmla="*/ 11276593 w 12192000"/>
              <a:gd name="connsiteY23" fmla="*/ 1158504 h 4783510"/>
              <a:gd name="connsiteX24" fmla="*/ 11298713 w 12192000"/>
              <a:gd name="connsiteY24" fmla="*/ 1157049 h 4783510"/>
              <a:gd name="connsiteX25" fmla="*/ 11380829 w 12192000"/>
              <a:gd name="connsiteY25" fmla="*/ 1144822 h 4783510"/>
              <a:gd name="connsiteX26" fmla="*/ 11402942 w 12192000"/>
              <a:gd name="connsiteY26" fmla="*/ 1113350 h 4783510"/>
              <a:gd name="connsiteX27" fmla="*/ 11415520 w 12192000"/>
              <a:gd name="connsiteY27" fmla="*/ 1110800 h 4783510"/>
              <a:gd name="connsiteX28" fmla="*/ 11436464 w 12192000"/>
              <a:gd name="connsiteY28" fmla="*/ 1109251 h 4783510"/>
              <a:gd name="connsiteX29" fmla="*/ 11466905 w 12192000"/>
              <a:gd name="connsiteY29" fmla="*/ 1089800 h 4783510"/>
              <a:gd name="connsiteX30" fmla="*/ 11530655 w 12192000"/>
              <a:gd name="connsiteY30" fmla="*/ 1076007 h 4783510"/>
              <a:gd name="connsiteX31" fmla="*/ 11632767 w 12192000"/>
              <a:gd name="connsiteY31" fmla="*/ 1001326 h 4783510"/>
              <a:gd name="connsiteX32" fmla="*/ 11708599 w 12192000"/>
              <a:gd name="connsiteY32" fmla="*/ 997972 h 4783510"/>
              <a:gd name="connsiteX33" fmla="*/ 11766504 w 12192000"/>
              <a:gd name="connsiteY33" fmla="*/ 976255 h 4783510"/>
              <a:gd name="connsiteX34" fmla="*/ 11781629 w 12192000"/>
              <a:gd name="connsiteY34" fmla="*/ 985430 h 4783510"/>
              <a:gd name="connsiteX35" fmla="*/ 11826422 w 12192000"/>
              <a:gd name="connsiteY35" fmla="*/ 995644 h 4783510"/>
              <a:gd name="connsiteX36" fmla="*/ 11891635 w 12192000"/>
              <a:gd name="connsiteY36" fmla="*/ 997172 h 4783510"/>
              <a:gd name="connsiteX37" fmla="*/ 11959068 w 12192000"/>
              <a:gd name="connsiteY37" fmla="*/ 979087 h 4783510"/>
              <a:gd name="connsiteX38" fmla="*/ 11974871 w 12192000"/>
              <a:gd name="connsiteY38" fmla="*/ 981280 h 4783510"/>
              <a:gd name="connsiteX39" fmla="*/ 11996673 w 12192000"/>
              <a:gd name="connsiteY39" fmla="*/ 989271 h 4783510"/>
              <a:gd name="connsiteX40" fmla="*/ 12064304 w 12192000"/>
              <a:gd name="connsiteY40" fmla="*/ 976743 h 4783510"/>
              <a:gd name="connsiteX41" fmla="*/ 12108011 w 12192000"/>
              <a:gd name="connsiteY41" fmla="*/ 949852 h 4783510"/>
              <a:gd name="connsiteX42" fmla="*/ 12137961 w 12192000"/>
              <a:gd name="connsiteY42" fmla="*/ 928659 h 4783510"/>
              <a:gd name="connsiteX43" fmla="*/ 12152392 w 12192000"/>
              <a:gd name="connsiteY43" fmla="*/ 940852 h 4783510"/>
              <a:gd name="connsiteX44" fmla="*/ 12187275 w 12192000"/>
              <a:gd name="connsiteY44" fmla="*/ 939175 h 4783510"/>
              <a:gd name="connsiteX45" fmla="*/ 12192000 w 12192000"/>
              <a:gd name="connsiteY45" fmla="*/ 932202 h 4783510"/>
              <a:gd name="connsiteX46" fmla="*/ 12192000 w 12192000"/>
              <a:gd name="connsiteY46" fmla="*/ 1423622 h 4783510"/>
              <a:gd name="connsiteX47" fmla="*/ 12192000 w 12192000"/>
              <a:gd name="connsiteY47" fmla="*/ 2783600 h 4783510"/>
              <a:gd name="connsiteX48" fmla="*/ 12192000 w 12192000"/>
              <a:gd name="connsiteY48" fmla="*/ 4783510 h 4783510"/>
              <a:gd name="connsiteX49" fmla="*/ 2 w 12192000"/>
              <a:gd name="connsiteY49" fmla="*/ 4783510 h 4783510"/>
              <a:gd name="connsiteX50" fmla="*/ 2 w 12192000"/>
              <a:gd name="connsiteY50" fmla="*/ 1855074 h 4783510"/>
              <a:gd name="connsiteX51" fmla="*/ 0 w 12192000"/>
              <a:gd name="connsiteY51" fmla="*/ 1855074 h 4783510"/>
              <a:gd name="connsiteX52" fmla="*/ 0 w 12192000"/>
              <a:gd name="connsiteY52" fmla="*/ 3676 h 4783510"/>
              <a:gd name="connsiteX53" fmla="*/ 4725 w 12192000"/>
              <a:gd name="connsiteY53" fmla="*/ 10649 h 4783510"/>
              <a:gd name="connsiteX54" fmla="*/ 39608 w 12192000"/>
              <a:gd name="connsiteY54" fmla="*/ 12325 h 4783510"/>
              <a:gd name="connsiteX55" fmla="*/ 54039 w 12192000"/>
              <a:gd name="connsiteY55" fmla="*/ 133 h 4783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4783510">
                <a:moveTo>
                  <a:pt x="54039" y="133"/>
                </a:moveTo>
                <a:cubicBezTo>
                  <a:pt x="63704" y="2639"/>
                  <a:pt x="62723" y="39358"/>
                  <a:pt x="83989" y="21326"/>
                </a:cubicBezTo>
                <a:cubicBezTo>
                  <a:pt x="105981" y="-11024"/>
                  <a:pt x="111081" y="45279"/>
                  <a:pt x="127696" y="48217"/>
                </a:cubicBezTo>
                <a:cubicBezTo>
                  <a:pt x="144311" y="51155"/>
                  <a:pt x="175067" y="46490"/>
                  <a:pt x="195328" y="60745"/>
                </a:cubicBezTo>
                <a:cubicBezTo>
                  <a:pt x="202114" y="49815"/>
                  <a:pt x="211298" y="72404"/>
                  <a:pt x="217130" y="52754"/>
                </a:cubicBezTo>
                <a:cubicBezTo>
                  <a:pt x="224172" y="55476"/>
                  <a:pt x="227826" y="61398"/>
                  <a:pt x="232932" y="50560"/>
                </a:cubicBezTo>
                <a:cubicBezTo>
                  <a:pt x="248268" y="92855"/>
                  <a:pt x="280981" y="52963"/>
                  <a:pt x="296960" y="85674"/>
                </a:cubicBezTo>
                <a:cubicBezTo>
                  <a:pt x="299830" y="67582"/>
                  <a:pt x="319291" y="68613"/>
                  <a:pt x="329442" y="61820"/>
                </a:cubicBezTo>
                <a:cubicBezTo>
                  <a:pt x="298380" y="131083"/>
                  <a:pt x="368905" y="57302"/>
                  <a:pt x="386012" y="80741"/>
                </a:cubicBezTo>
                <a:cubicBezTo>
                  <a:pt x="377510" y="29578"/>
                  <a:pt x="414386" y="72354"/>
                  <a:pt x="425496" y="47729"/>
                </a:cubicBezTo>
                <a:cubicBezTo>
                  <a:pt x="437040" y="71659"/>
                  <a:pt x="445854" y="45812"/>
                  <a:pt x="459561" y="55824"/>
                </a:cubicBezTo>
                <a:cubicBezTo>
                  <a:pt x="489863" y="61969"/>
                  <a:pt x="520202" y="89712"/>
                  <a:pt x="559233" y="72799"/>
                </a:cubicBezTo>
                <a:cubicBezTo>
                  <a:pt x="577813" y="147164"/>
                  <a:pt x="623281" y="104139"/>
                  <a:pt x="661345" y="147481"/>
                </a:cubicBezTo>
                <a:cubicBezTo>
                  <a:pt x="683250" y="156781"/>
                  <a:pt x="717059" y="121215"/>
                  <a:pt x="725095" y="161274"/>
                </a:cubicBezTo>
                <a:cubicBezTo>
                  <a:pt x="734778" y="137222"/>
                  <a:pt x="744590" y="176885"/>
                  <a:pt x="755536" y="180724"/>
                </a:cubicBezTo>
                <a:cubicBezTo>
                  <a:pt x="764056" y="165505"/>
                  <a:pt x="768536" y="179043"/>
                  <a:pt x="776480" y="182273"/>
                </a:cubicBezTo>
                <a:cubicBezTo>
                  <a:pt x="779946" y="172829"/>
                  <a:pt x="786646" y="173541"/>
                  <a:pt x="789058" y="184824"/>
                </a:cubicBezTo>
                <a:cubicBezTo>
                  <a:pt x="786138" y="210571"/>
                  <a:pt x="809228" y="198414"/>
                  <a:pt x="811171" y="216295"/>
                </a:cubicBezTo>
                <a:cubicBezTo>
                  <a:pt x="821323" y="219407"/>
                  <a:pt x="856662" y="208499"/>
                  <a:pt x="878029" y="215023"/>
                </a:cubicBezTo>
                <a:lnTo>
                  <a:pt x="884769" y="220986"/>
                </a:lnTo>
                <a:lnTo>
                  <a:pt x="1600387" y="354356"/>
                </a:lnTo>
                <a:lnTo>
                  <a:pt x="9012952" y="1139547"/>
                </a:lnTo>
                <a:lnTo>
                  <a:pt x="11269135" y="1154978"/>
                </a:lnTo>
                <a:lnTo>
                  <a:pt x="11276593" y="1158504"/>
                </a:lnTo>
                <a:cubicBezTo>
                  <a:pt x="11284278" y="1160597"/>
                  <a:pt x="11291853" y="1160653"/>
                  <a:pt x="11298713" y="1157049"/>
                </a:cubicBezTo>
                <a:cubicBezTo>
                  <a:pt x="11308980" y="1128196"/>
                  <a:pt x="11367293" y="1148970"/>
                  <a:pt x="11380829" y="1144822"/>
                </a:cubicBezTo>
                <a:cubicBezTo>
                  <a:pt x="11382772" y="1126940"/>
                  <a:pt x="11405862" y="1139097"/>
                  <a:pt x="11402942" y="1113350"/>
                </a:cubicBezTo>
                <a:cubicBezTo>
                  <a:pt x="11405355" y="1102067"/>
                  <a:pt x="11412054" y="1101355"/>
                  <a:pt x="11415520" y="1110800"/>
                </a:cubicBezTo>
                <a:cubicBezTo>
                  <a:pt x="11423464" y="1107569"/>
                  <a:pt x="11427945" y="1094031"/>
                  <a:pt x="11436464" y="1109251"/>
                </a:cubicBezTo>
                <a:cubicBezTo>
                  <a:pt x="11447410" y="1105411"/>
                  <a:pt x="11457222" y="1065748"/>
                  <a:pt x="11466905" y="1089800"/>
                </a:cubicBezTo>
                <a:cubicBezTo>
                  <a:pt x="11474941" y="1049741"/>
                  <a:pt x="11508751" y="1085307"/>
                  <a:pt x="11530655" y="1076007"/>
                </a:cubicBezTo>
                <a:cubicBezTo>
                  <a:pt x="11568719" y="1032666"/>
                  <a:pt x="11614187" y="1075691"/>
                  <a:pt x="11632767" y="1001326"/>
                </a:cubicBezTo>
                <a:cubicBezTo>
                  <a:pt x="11671799" y="1018238"/>
                  <a:pt x="11678297" y="1004118"/>
                  <a:pt x="11708599" y="997972"/>
                </a:cubicBezTo>
                <a:cubicBezTo>
                  <a:pt x="11722307" y="987960"/>
                  <a:pt x="11754960" y="1000186"/>
                  <a:pt x="11766504" y="976255"/>
                </a:cubicBezTo>
                <a:cubicBezTo>
                  <a:pt x="11775270" y="975867"/>
                  <a:pt x="11771643" y="982199"/>
                  <a:pt x="11781629" y="985430"/>
                </a:cubicBezTo>
                <a:cubicBezTo>
                  <a:pt x="11791615" y="988661"/>
                  <a:pt x="11808655" y="993119"/>
                  <a:pt x="11826422" y="995644"/>
                </a:cubicBezTo>
                <a:cubicBezTo>
                  <a:pt x="11847845" y="1001968"/>
                  <a:pt x="11866122" y="1002202"/>
                  <a:pt x="11891635" y="997172"/>
                </a:cubicBezTo>
                <a:cubicBezTo>
                  <a:pt x="11907614" y="964462"/>
                  <a:pt x="11943732" y="1021381"/>
                  <a:pt x="11959068" y="979087"/>
                </a:cubicBezTo>
                <a:cubicBezTo>
                  <a:pt x="11964175" y="989925"/>
                  <a:pt x="11967829" y="984002"/>
                  <a:pt x="11974871" y="981280"/>
                </a:cubicBezTo>
                <a:cubicBezTo>
                  <a:pt x="11980703" y="1000930"/>
                  <a:pt x="11989887" y="978341"/>
                  <a:pt x="11996673" y="989271"/>
                </a:cubicBezTo>
                <a:cubicBezTo>
                  <a:pt x="12016933" y="975016"/>
                  <a:pt x="12047689" y="979681"/>
                  <a:pt x="12064304" y="976743"/>
                </a:cubicBezTo>
                <a:cubicBezTo>
                  <a:pt x="12080919" y="973805"/>
                  <a:pt x="12075802" y="961775"/>
                  <a:pt x="12108011" y="949852"/>
                </a:cubicBezTo>
                <a:cubicBezTo>
                  <a:pt x="12129277" y="967884"/>
                  <a:pt x="12128297" y="931165"/>
                  <a:pt x="12137961" y="928659"/>
                </a:cubicBezTo>
                <a:cubicBezTo>
                  <a:pt x="12141183" y="927823"/>
                  <a:pt x="12145587" y="930789"/>
                  <a:pt x="12152392" y="940852"/>
                </a:cubicBezTo>
                <a:cubicBezTo>
                  <a:pt x="12158285" y="946241"/>
                  <a:pt x="12172554" y="936871"/>
                  <a:pt x="12187275" y="939175"/>
                </a:cubicBezTo>
                <a:lnTo>
                  <a:pt x="12192000" y="932202"/>
                </a:lnTo>
                <a:lnTo>
                  <a:pt x="12192000" y="1423622"/>
                </a:lnTo>
                <a:lnTo>
                  <a:pt x="12192000" y="2783600"/>
                </a:lnTo>
                <a:lnTo>
                  <a:pt x="12192000" y="4783510"/>
                </a:lnTo>
                <a:lnTo>
                  <a:pt x="2" y="4783510"/>
                </a:lnTo>
                <a:lnTo>
                  <a:pt x="2" y="1855074"/>
                </a:lnTo>
                <a:lnTo>
                  <a:pt x="0" y="1855074"/>
                </a:lnTo>
                <a:lnTo>
                  <a:pt x="0" y="3676"/>
                </a:lnTo>
                <a:lnTo>
                  <a:pt x="4725" y="10649"/>
                </a:lnTo>
                <a:cubicBezTo>
                  <a:pt x="19446" y="8345"/>
                  <a:pt x="33716" y="17715"/>
                  <a:pt x="39608" y="12325"/>
                </a:cubicBezTo>
                <a:cubicBezTo>
                  <a:pt x="46413" y="2263"/>
                  <a:pt x="50817" y="-703"/>
                  <a:pt x="54039" y="133"/>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BBF01239-A53D-C1FA-11FC-B4C6AE6C132A}"/>
              </a:ext>
            </a:extLst>
          </p:cNvPr>
          <p:cNvPicPr>
            <a:picLocks noChangeAspect="1"/>
          </p:cNvPicPr>
          <p:nvPr/>
        </p:nvPicPr>
        <p:blipFill>
          <a:blip r:embed="rId2"/>
          <a:srcRect r="1" b="3586"/>
          <a:stretch>
            <a:fillRect/>
          </a:stretch>
        </p:blipFill>
        <p:spPr>
          <a:xfrm>
            <a:off x="680484" y="608261"/>
            <a:ext cx="10849144" cy="5700774"/>
          </a:xfrm>
          <a:custGeom>
            <a:avLst/>
            <a:gdLst/>
            <a:ahLst/>
            <a:cxnLst/>
            <a:rect l="l" t="t" r="r" b="b"/>
            <a:pathLst>
              <a:path w="10849144" h="5700774">
                <a:moveTo>
                  <a:pt x="10849144" y="0"/>
                </a:moveTo>
                <a:lnTo>
                  <a:pt x="10849144" y="4704874"/>
                </a:lnTo>
                <a:lnTo>
                  <a:pt x="10844433" y="4704083"/>
                </a:lnTo>
                <a:cubicBezTo>
                  <a:pt x="10775772" y="4702622"/>
                  <a:pt x="10731635" y="4723344"/>
                  <a:pt x="10627028" y="4736091"/>
                </a:cubicBezTo>
                <a:cubicBezTo>
                  <a:pt x="10549662" y="4756399"/>
                  <a:pt x="10442424" y="4756744"/>
                  <a:pt x="10426962" y="4785620"/>
                </a:cubicBezTo>
                <a:cubicBezTo>
                  <a:pt x="10323654" y="4811093"/>
                  <a:pt x="10316619" y="4787626"/>
                  <a:pt x="10226986" y="4823118"/>
                </a:cubicBezTo>
                <a:cubicBezTo>
                  <a:pt x="10150525" y="4884256"/>
                  <a:pt x="10082541" y="4863779"/>
                  <a:pt x="9981162" y="4935663"/>
                </a:cubicBezTo>
                <a:cubicBezTo>
                  <a:pt x="9931220" y="4933313"/>
                  <a:pt x="9892260" y="4951206"/>
                  <a:pt x="9843873" y="4935858"/>
                </a:cubicBezTo>
                <a:cubicBezTo>
                  <a:pt x="9822471" y="4921786"/>
                  <a:pt x="9777158" y="4963696"/>
                  <a:pt x="9752052" y="4925073"/>
                </a:cubicBezTo>
                <a:cubicBezTo>
                  <a:pt x="9750186" y="4953137"/>
                  <a:pt x="9702805" y="4928500"/>
                  <a:pt x="9692324" y="4915468"/>
                </a:cubicBezTo>
                <a:cubicBezTo>
                  <a:pt x="9680167" y="4927714"/>
                  <a:pt x="9659741" y="4905365"/>
                  <a:pt x="9646593" y="4906557"/>
                </a:cubicBezTo>
                <a:cubicBezTo>
                  <a:pt x="9620587" y="4845178"/>
                  <a:pt x="9617697" y="4941490"/>
                  <a:pt x="9585685" y="4906617"/>
                </a:cubicBezTo>
                <a:cubicBezTo>
                  <a:pt x="9571621" y="4927453"/>
                  <a:pt x="9523936" y="4971653"/>
                  <a:pt x="9486200" y="4990496"/>
                </a:cubicBezTo>
                <a:cubicBezTo>
                  <a:pt x="9411968" y="5031655"/>
                  <a:pt x="9406835" y="5080617"/>
                  <a:pt x="9330223" y="5063988"/>
                </a:cubicBezTo>
                <a:cubicBezTo>
                  <a:pt x="9319445" y="5103721"/>
                  <a:pt x="9188211" y="5003648"/>
                  <a:pt x="9204637" y="5074753"/>
                </a:cubicBezTo>
                <a:cubicBezTo>
                  <a:pt x="9179069" y="5071279"/>
                  <a:pt x="9160334" y="5042982"/>
                  <a:pt x="9174585" y="5089264"/>
                </a:cubicBezTo>
                <a:lnTo>
                  <a:pt x="9026902" y="5086064"/>
                </a:lnTo>
                <a:cubicBezTo>
                  <a:pt x="8945039" y="5098972"/>
                  <a:pt x="8893921" y="5133031"/>
                  <a:pt x="8809858" y="5115776"/>
                </a:cubicBezTo>
                <a:cubicBezTo>
                  <a:pt x="8727523" y="5113709"/>
                  <a:pt x="8685980" y="5083373"/>
                  <a:pt x="8574056" y="5084000"/>
                </a:cubicBezTo>
                <a:cubicBezTo>
                  <a:pt x="8495237" y="5079985"/>
                  <a:pt x="8382476" y="5056445"/>
                  <a:pt x="8302745" y="5071462"/>
                </a:cubicBezTo>
                <a:cubicBezTo>
                  <a:pt x="8207300" y="5035549"/>
                  <a:pt x="8230918" y="5079966"/>
                  <a:pt x="8128608" y="5060341"/>
                </a:cubicBezTo>
                <a:cubicBezTo>
                  <a:pt x="8083878" y="5137967"/>
                  <a:pt x="8005860" y="5099291"/>
                  <a:pt x="7951805" y="5118527"/>
                </a:cubicBezTo>
                <a:cubicBezTo>
                  <a:pt x="7889668" y="5135371"/>
                  <a:pt x="7818236" y="5153622"/>
                  <a:pt x="7755788" y="5161403"/>
                </a:cubicBezTo>
                <a:cubicBezTo>
                  <a:pt x="7706324" y="5126424"/>
                  <a:pt x="7638479" y="5212284"/>
                  <a:pt x="7577106" y="5165213"/>
                </a:cubicBezTo>
                <a:cubicBezTo>
                  <a:pt x="7554526" y="5153874"/>
                  <a:pt x="7484609" y="5155306"/>
                  <a:pt x="7471372" y="5177827"/>
                </a:cubicBezTo>
                <a:cubicBezTo>
                  <a:pt x="7456792" y="5182711"/>
                  <a:pt x="7439786" y="5174734"/>
                  <a:pt x="7433047" y="5198849"/>
                </a:cubicBezTo>
                <a:cubicBezTo>
                  <a:pt x="7421914" y="5227873"/>
                  <a:pt x="7371049" y="5183060"/>
                  <a:pt x="7378290" y="5217298"/>
                </a:cubicBezTo>
                <a:cubicBezTo>
                  <a:pt x="7342173" y="5186591"/>
                  <a:pt x="7313446" y="5247390"/>
                  <a:pt x="7283079" y="5262415"/>
                </a:cubicBezTo>
                <a:cubicBezTo>
                  <a:pt x="7254633" y="5231950"/>
                  <a:pt x="7227203" y="5272840"/>
                  <a:pt x="7160915" y="5280502"/>
                </a:cubicBezTo>
                <a:cubicBezTo>
                  <a:pt x="7129633" y="5245268"/>
                  <a:pt x="7108043" y="5306829"/>
                  <a:pt x="7049854" y="5260110"/>
                </a:cubicBezTo>
                <a:cubicBezTo>
                  <a:pt x="7018959" y="5259830"/>
                  <a:pt x="7028644" y="5259631"/>
                  <a:pt x="6975548" y="5251998"/>
                </a:cubicBezTo>
                <a:cubicBezTo>
                  <a:pt x="6894534" y="5243801"/>
                  <a:pt x="6869986" y="5257489"/>
                  <a:pt x="6795351" y="5247842"/>
                </a:cubicBezTo>
                <a:cubicBezTo>
                  <a:pt x="6711613" y="5244398"/>
                  <a:pt x="6709818" y="5284819"/>
                  <a:pt x="6600330" y="5227284"/>
                </a:cubicBezTo>
                <a:cubicBezTo>
                  <a:pt x="6591713" y="5254711"/>
                  <a:pt x="6578692" y="5256798"/>
                  <a:pt x="6555317" y="5245371"/>
                </a:cubicBezTo>
                <a:cubicBezTo>
                  <a:pt x="6514817" y="5245696"/>
                  <a:pt x="6524396" y="5312750"/>
                  <a:pt x="6479807" y="5274839"/>
                </a:cubicBezTo>
                <a:cubicBezTo>
                  <a:pt x="6490582" y="5310509"/>
                  <a:pt x="6404736" y="5293688"/>
                  <a:pt x="6426975" y="5330070"/>
                </a:cubicBezTo>
                <a:cubicBezTo>
                  <a:pt x="6403906" y="5364654"/>
                  <a:pt x="6385703" y="5311282"/>
                  <a:pt x="6362409" y="5341550"/>
                </a:cubicBezTo>
                <a:cubicBezTo>
                  <a:pt x="6337113" y="5341121"/>
                  <a:pt x="6306725" y="5322421"/>
                  <a:pt x="6275196" y="5327492"/>
                </a:cubicBezTo>
                <a:cubicBezTo>
                  <a:pt x="6231951" y="5309975"/>
                  <a:pt x="6227669" y="5348549"/>
                  <a:pt x="6173232" y="5371980"/>
                </a:cubicBezTo>
                <a:cubicBezTo>
                  <a:pt x="6147561" y="5352709"/>
                  <a:pt x="6129671" y="5364601"/>
                  <a:pt x="6113220" y="5386546"/>
                </a:cubicBezTo>
                <a:cubicBezTo>
                  <a:pt x="6057852" y="5385619"/>
                  <a:pt x="6010968" y="5420770"/>
                  <a:pt x="5950607" y="5438381"/>
                </a:cubicBezTo>
                <a:cubicBezTo>
                  <a:pt x="5884305" y="5470765"/>
                  <a:pt x="5920836" y="5463432"/>
                  <a:pt x="5880097" y="5487781"/>
                </a:cubicBezTo>
                <a:lnTo>
                  <a:pt x="5763805" y="5522426"/>
                </a:lnTo>
                <a:lnTo>
                  <a:pt x="5680769" y="5541020"/>
                </a:lnTo>
                <a:lnTo>
                  <a:pt x="5657234" y="5577549"/>
                </a:lnTo>
                <a:lnTo>
                  <a:pt x="5656897" y="5578228"/>
                </a:lnTo>
                <a:lnTo>
                  <a:pt x="5606432" y="5583275"/>
                </a:lnTo>
                <a:cubicBezTo>
                  <a:pt x="5579593" y="5590728"/>
                  <a:pt x="5526323" y="5613484"/>
                  <a:pt x="5495860" y="5622944"/>
                </a:cubicBezTo>
                <a:cubicBezTo>
                  <a:pt x="5468216" y="5616068"/>
                  <a:pt x="5451208" y="5585463"/>
                  <a:pt x="5461026" y="5633325"/>
                </a:cubicBezTo>
                <a:cubicBezTo>
                  <a:pt x="5451945" y="5632425"/>
                  <a:pt x="5446398" y="5636315"/>
                  <a:pt x="5442463" y="5642543"/>
                </a:cubicBezTo>
                <a:lnTo>
                  <a:pt x="5414637" y="5618665"/>
                </a:lnTo>
                <a:lnTo>
                  <a:pt x="5379838" y="5629021"/>
                </a:lnTo>
                <a:lnTo>
                  <a:pt x="5371733" y="5632368"/>
                </a:lnTo>
                <a:lnTo>
                  <a:pt x="5310861" y="5609123"/>
                </a:lnTo>
                <a:lnTo>
                  <a:pt x="5304926" y="5599797"/>
                </a:lnTo>
                <a:cubicBezTo>
                  <a:pt x="5298560" y="5594054"/>
                  <a:pt x="5289500" y="5591395"/>
                  <a:pt x="5274403" y="5595741"/>
                </a:cubicBezTo>
                <a:lnTo>
                  <a:pt x="5270930" y="5598215"/>
                </a:lnTo>
                <a:lnTo>
                  <a:pt x="5245636" y="5583936"/>
                </a:lnTo>
                <a:cubicBezTo>
                  <a:pt x="5237471" y="5577438"/>
                  <a:pt x="5150120" y="5569259"/>
                  <a:pt x="5144201" y="5558756"/>
                </a:cubicBezTo>
                <a:cubicBezTo>
                  <a:pt x="5048549" y="5584754"/>
                  <a:pt x="5041963" y="5538617"/>
                  <a:pt x="4949159" y="5545539"/>
                </a:cubicBezTo>
                <a:cubicBezTo>
                  <a:pt x="4868784" y="5475237"/>
                  <a:pt x="4818088" y="5518057"/>
                  <a:pt x="4746039" y="5507816"/>
                </a:cubicBezTo>
                <a:cubicBezTo>
                  <a:pt x="4677416" y="5500610"/>
                  <a:pt x="4645641" y="5523361"/>
                  <a:pt x="4553441" y="5522419"/>
                </a:cubicBezTo>
                <a:cubicBezTo>
                  <a:pt x="4455752" y="5507087"/>
                  <a:pt x="4313399" y="5515235"/>
                  <a:pt x="4203513" y="5482043"/>
                </a:cubicBezTo>
                <a:cubicBezTo>
                  <a:pt x="4117174" y="5471359"/>
                  <a:pt x="4116876" y="5479259"/>
                  <a:pt x="4083461" y="5478429"/>
                </a:cubicBezTo>
                <a:cubicBezTo>
                  <a:pt x="4072350" y="5482983"/>
                  <a:pt x="4013667" y="5469667"/>
                  <a:pt x="4003029" y="5477061"/>
                </a:cubicBezTo>
                <a:lnTo>
                  <a:pt x="3997453" y="5480895"/>
                </a:lnTo>
                <a:lnTo>
                  <a:pt x="3974987" y="5483158"/>
                </a:lnTo>
                <a:lnTo>
                  <a:pt x="3968837" y="5500146"/>
                </a:lnTo>
                <a:lnTo>
                  <a:pt x="3893757" y="5514872"/>
                </a:lnTo>
                <a:cubicBezTo>
                  <a:pt x="3843843" y="5473516"/>
                  <a:pt x="3801226" y="5522853"/>
                  <a:pt x="3713057" y="5521543"/>
                </a:cubicBezTo>
                <a:cubicBezTo>
                  <a:pt x="3689691" y="5507258"/>
                  <a:pt x="3596705" y="5472487"/>
                  <a:pt x="3579330" y="5493075"/>
                </a:cubicBezTo>
                <a:cubicBezTo>
                  <a:pt x="3562701" y="5495972"/>
                  <a:pt x="3545031" y="5485773"/>
                  <a:pt x="3534589" y="5508816"/>
                </a:cubicBezTo>
                <a:cubicBezTo>
                  <a:pt x="3518705" y="5536140"/>
                  <a:pt x="3468492" y="5484831"/>
                  <a:pt x="3472128" y="5519795"/>
                </a:cubicBezTo>
                <a:cubicBezTo>
                  <a:pt x="3428266" y="5520128"/>
                  <a:pt x="3332435" y="5511059"/>
                  <a:pt x="3271418" y="5510811"/>
                </a:cubicBezTo>
                <a:cubicBezTo>
                  <a:pt x="3241504" y="5471638"/>
                  <a:pt x="3153370" y="5525542"/>
                  <a:pt x="3106030" y="5518304"/>
                </a:cubicBezTo>
                <a:cubicBezTo>
                  <a:pt x="3064471" y="5520990"/>
                  <a:pt x="3060504" y="5541433"/>
                  <a:pt x="3011389" y="5533635"/>
                </a:cubicBezTo>
                <a:cubicBezTo>
                  <a:pt x="2923824" y="5527005"/>
                  <a:pt x="2892092" y="5511211"/>
                  <a:pt x="2811340" y="5491633"/>
                </a:cubicBezTo>
                <a:cubicBezTo>
                  <a:pt x="2719808" y="5476996"/>
                  <a:pt x="2718795" y="5497281"/>
                  <a:pt x="2616483" y="5472427"/>
                </a:cubicBezTo>
                <a:cubicBezTo>
                  <a:pt x="2592885" y="5464979"/>
                  <a:pt x="2535604" y="5465304"/>
                  <a:pt x="2511374" y="5450826"/>
                </a:cubicBezTo>
                <a:cubicBezTo>
                  <a:pt x="2477485" y="5458793"/>
                  <a:pt x="2338345" y="5468388"/>
                  <a:pt x="2301014" y="5479997"/>
                </a:cubicBezTo>
                <a:cubicBezTo>
                  <a:pt x="2248016" y="5487332"/>
                  <a:pt x="2294103" y="5474984"/>
                  <a:pt x="2246778" y="5481424"/>
                </a:cubicBezTo>
                <a:cubicBezTo>
                  <a:pt x="2201492" y="5458235"/>
                  <a:pt x="2191927" y="5495963"/>
                  <a:pt x="2129191" y="5511933"/>
                </a:cubicBezTo>
                <a:cubicBezTo>
                  <a:pt x="2103428" y="5489360"/>
                  <a:pt x="2082281" y="5498769"/>
                  <a:pt x="2061447" y="5518357"/>
                </a:cubicBezTo>
                <a:cubicBezTo>
                  <a:pt x="2000755" y="5510020"/>
                  <a:pt x="1944835" y="5538638"/>
                  <a:pt x="1876326" y="5548036"/>
                </a:cubicBezTo>
                <a:cubicBezTo>
                  <a:pt x="1802831" y="5520482"/>
                  <a:pt x="1785413" y="5583917"/>
                  <a:pt x="1712199" y="5593720"/>
                </a:cubicBezTo>
                <a:cubicBezTo>
                  <a:pt x="1649028" y="5639613"/>
                  <a:pt x="1663412" y="5633236"/>
                  <a:pt x="1601980" y="5628775"/>
                </a:cubicBezTo>
                <a:cubicBezTo>
                  <a:pt x="1545362" y="5623105"/>
                  <a:pt x="1566421" y="5707755"/>
                  <a:pt x="1449547" y="5688706"/>
                </a:cubicBezTo>
                <a:cubicBezTo>
                  <a:pt x="1440924" y="5679974"/>
                  <a:pt x="1400761" y="5688841"/>
                  <a:pt x="1402626" y="5700774"/>
                </a:cubicBezTo>
                <a:cubicBezTo>
                  <a:pt x="1392870" y="5697068"/>
                  <a:pt x="1337631" y="5660758"/>
                  <a:pt x="1335214" y="5679873"/>
                </a:cubicBezTo>
                <a:cubicBezTo>
                  <a:pt x="1286051" y="5682126"/>
                  <a:pt x="1269252" y="5684370"/>
                  <a:pt x="1225455" y="5660854"/>
                </a:cubicBezTo>
                <a:cubicBezTo>
                  <a:pt x="1200065" y="5653433"/>
                  <a:pt x="1193050" y="5658167"/>
                  <a:pt x="1124535" y="5640512"/>
                </a:cubicBezTo>
                <a:cubicBezTo>
                  <a:pt x="1074869" y="5658037"/>
                  <a:pt x="1065109" y="5620631"/>
                  <a:pt x="1001579" y="5645690"/>
                </a:cubicBezTo>
                <a:cubicBezTo>
                  <a:pt x="968866" y="5644152"/>
                  <a:pt x="915075" y="5652264"/>
                  <a:pt x="890113" y="5634869"/>
                </a:cubicBezTo>
                <a:cubicBezTo>
                  <a:pt x="851171" y="5707228"/>
                  <a:pt x="792528" y="5631332"/>
                  <a:pt x="751212" y="5632903"/>
                </a:cubicBezTo>
                <a:cubicBezTo>
                  <a:pt x="691335" y="5636083"/>
                  <a:pt x="568956" y="5618959"/>
                  <a:pt x="520176" y="5613716"/>
                </a:cubicBezTo>
                <a:cubicBezTo>
                  <a:pt x="501880" y="5615807"/>
                  <a:pt x="497009" y="5621722"/>
                  <a:pt x="458529" y="5601445"/>
                </a:cubicBezTo>
                <a:cubicBezTo>
                  <a:pt x="408382" y="5573457"/>
                  <a:pt x="359756" y="5556336"/>
                  <a:pt x="299969" y="5532287"/>
                </a:cubicBezTo>
                <a:cubicBezTo>
                  <a:pt x="284323" y="5483058"/>
                  <a:pt x="222426" y="5561728"/>
                  <a:pt x="220791" y="5508118"/>
                </a:cubicBezTo>
                <a:cubicBezTo>
                  <a:pt x="193797" y="5543566"/>
                  <a:pt x="143037" y="5488427"/>
                  <a:pt x="97480" y="5491517"/>
                </a:cubicBezTo>
                <a:cubicBezTo>
                  <a:pt x="88181" y="5467638"/>
                  <a:pt x="77725" y="5469169"/>
                  <a:pt x="59923" y="5482754"/>
                </a:cubicBezTo>
                <a:cubicBezTo>
                  <a:pt x="41690" y="5484890"/>
                  <a:pt x="22429" y="5482706"/>
                  <a:pt x="2649" y="5477471"/>
                </a:cubicBezTo>
                <a:lnTo>
                  <a:pt x="0" y="5476436"/>
                </a:lnTo>
                <a:lnTo>
                  <a:pt x="0" y="19227"/>
                </a:lnTo>
                <a:close/>
              </a:path>
            </a:pathLst>
          </a:custGeom>
        </p:spPr>
      </p:pic>
      <p:sp>
        <p:nvSpPr>
          <p:cNvPr id="32" name="Rectangle 6">
            <a:extLst>
              <a:ext uri="{FF2B5EF4-FFF2-40B4-BE49-F238E27FC236}">
                <a16:creationId xmlns:a16="http://schemas.microsoft.com/office/drawing/2014/main" id="{8276E914-D126-4153-AEBF-1B9B6361C2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64799" y="393769"/>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35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35927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sitting, dark, white, black&#10;&#10;Description automatically generated">
            <a:extLst>
              <a:ext uri="{FF2B5EF4-FFF2-40B4-BE49-F238E27FC236}">
                <a16:creationId xmlns:a16="http://schemas.microsoft.com/office/drawing/2014/main" id="{A98EB5F5-4FFD-D948-A113-D6E1A5ADB5AA}"/>
              </a:ext>
            </a:extLst>
          </p:cNvPr>
          <p:cNvPicPr>
            <a:picLocks noChangeAspect="1"/>
          </p:cNvPicPr>
          <p:nvPr/>
        </p:nvPicPr>
        <p:blipFill>
          <a:blip r:embed="rId3"/>
          <a:stretch>
            <a:fillRect/>
          </a:stretch>
        </p:blipFill>
        <p:spPr>
          <a:xfrm>
            <a:off x="-110837" y="0"/>
            <a:ext cx="12413672" cy="6966762"/>
          </a:xfrm>
          <a:prstGeom prst="rect">
            <a:avLst/>
          </a:prstGeom>
        </p:spPr>
      </p:pic>
      <p:sp>
        <p:nvSpPr>
          <p:cNvPr id="3" name="Subtitle 2">
            <a:extLst>
              <a:ext uri="{FF2B5EF4-FFF2-40B4-BE49-F238E27FC236}">
                <a16:creationId xmlns:a16="http://schemas.microsoft.com/office/drawing/2014/main" id="{ABFBF7A4-363D-4B81-B3E0-0D589E663D3E}"/>
              </a:ext>
            </a:extLst>
          </p:cNvPr>
          <p:cNvSpPr>
            <a:spLocks noGrp="1"/>
          </p:cNvSpPr>
          <p:nvPr>
            <p:ph type="subTitle" idx="1"/>
          </p:nvPr>
        </p:nvSpPr>
        <p:spPr>
          <a:xfrm>
            <a:off x="119674" y="122616"/>
            <a:ext cx="11713301" cy="5111419"/>
          </a:xfrm>
        </p:spPr>
        <p:txBody>
          <a:bodyPr rtlCol="0">
            <a:normAutofit/>
          </a:bodyPr>
          <a:lstStyle/>
          <a:p>
            <a:pPr>
              <a:lnSpc>
                <a:spcPct val="170000"/>
              </a:lnSpc>
              <a:spcBef>
                <a:spcPts val="0"/>
              </a:spcBef>
              <a:defRPr/>
            </a:pPr>
            <a:r>
              <a:rPr lang="en-SG" sz="3200" b="1">
                <a:solidFill>
                  <a:schemeClr val="bg1"/>
                </a:solidFill>
                <a:latin typeface="Hei" pitchFamily="2" charset="-122"/>
                <a:ea typeface="Hei" pitchFamily="2" charset="-122"/>
              </a:rPr>
              <a:t>马太福音 16:24</a:t>
            </a:r>
          </a:p>
          <a:p>
            <a:pPr>
              <a:lnSpc>
                <a:spcPct val="170000"/>
              </a:lnSpc>
              <a:spcBef>
                <a:spcPts val="0"/>
              </a:spcBef>
              <a:defRPr/>
            </a:pPr>
            <a:r>
              <a:rPr lang="en-SG" sz="3200" b="1">
                <a:solidFill>
                  <a:schemeClr val="bg1"/>
                </a:solidFill>
                <a:latin typeface="Hei" pitchFamily="2" charset="-122"/>
                <a:ea typeface="Hei" pitchFamily="2" charset="-122"/>
              </a:rPr>
              <a:t>  </a:t>
            </a:r>
            <a:r>
              <a:rPr lang="zh-CN" altLang="en-US" sz="4800" b="1">
                <a:solidFill>
                  <a:srgbClr val="F6E8C6"/>
                </a:solidFill>
                <a:latin typeface="Hei" pitchFamily="2" charset="-122"/>
                <a:ea typeface="Hei" pitchFamily="2" charset="-122"/>
              </a:rPr>
              <a:t>於是耶稣对门徒说：</a:t>
            </a:r>
            <a:endParaRPr lang="en-SG" altLang="zh-CN" sz="4800" b="1">
              <a:solidFill>
                <a:srgbClr val="F6E8C6"/>
              </a:solidFill>
              <a:latin typeface="Hei" pitchFamily="2" charset="-122"/>
              <a:ea typeface="Hei" pitchFamily="2" charset="-122"/>
            </a:endParaRPr>
          </a:p>
          <a:p>
            <a:pPr>
              <a:lnSpc>
                <a:spcPct val="170000"/>
              </a:lnSpc>
              <a:spcBef>
                <a:spcPts val="0"/>
              </a:spcBef>
              <a:defRPr/>
            </a:pPr>
            <a:r>
              <a:rPr lang="zh-CN" altLang="en-US" sz="4800" b="1">
                <a:solidFill>
                  <a:srgbClr val="F6E8C6"/>
                </a:solidFill>
                <a:latin typeface="Hei" pitchFamily="2" charset="-122"/>
                <a:ea typeface="Hei" pitchFamily="2" charset="-122"/>
              </a:rPr>
              <a:t>  若有人要跟从我，就当舍己，背起他的十字架来跟从我。</a:t>
            </a:r>
            <a:endParaRPr lang="en-SG" sz="1100">
              <a:solidFill>
                <a:srgbClr val="F6E8C6"/>
              </a:solidFill>
            </a:endParaRPr>
          </a:p>
        </p:txBody>
      </p:sp>
      <p:sp>
        <p:nvSpPr>
          <p:cNvPr id="4" name="Rectangle 3">
            <a:extLst>
              <a:ext uri="{FF2B5EF4-FFF2-40B4-BE49-F238E27FC236}">
                <a16:creationId xmlns:a16="http://schemas.microsoft.com/office/drawing/2014/main" id="{CCEBD68A-7EC8-8B45-B22A-642274B4624E}"/>
              </a:ext>
            </a:extLst>
          </p:cNvPr>
          <p:cNvSpPr/>
          <p:nvPr/>
        </p:nvSpPr>
        <p:spPr>
          <a:xfrm>
            <a:off x="119674" y="5372067"/>
            <a:ext cx="11952651" cy="181626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err="1">
                <a:ln>
                  <a:noFill/>
                </a:ln>
                <a:solidFill>
                  <a:prstClr val="white"/>
                </a:solidFill>
                <a:effectLst/>
                <a:uLnTx/>
                <a:uFillTx/>
                <a:latin typeface="Calibri" panose="020F0502020204030204"/>
                <a:ea typeface="+mn-ea"/>
                <a:cs typeface="+mn-cs"/>
              </a:rPr>
              <a:t>Mat 16:24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err="1">
                <a:ln>
                  <a:noFill/>
                </a:ln>
                <a:solidFill>
                  <a:prstClr val="white"/>
                </a:solidFill>
                <a:effectLst/>
                <a:uLnTx/>
                <a:uFillTx/>
                <a:latin typeface="Calibri" panose="020F0502020204030204"/>
                <a:ea typeface="+mn-ea"/>
                <a:cs typeface="+mn-cs"/>
              </a:rPr>
              <a:t>Then Jesus told his disciples,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err="1">
                <a:ln>
                  <a:noFill/>
                </a:ln>
                <a:solidFill>
                  <a:prstClr val="white"/>
                </a:solidFill>
                <a:effectLst/>
                <a:uLnTx/>
                <a:uFillTx/>
                <a:latin typeface="Calibri" panose="020F0502020204030204"/>
                <a:ea typeface="+mn-ea"/>
                <a:cs typeface="+mn-cs"/>
              </a:rPr>
              <a:t>“If anyone would come after me, let him deny himself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err="1">
                <a:ln>
                  <a:noFill/>
                </a:ln>
                <a:solidFill>
                  <a:prstClr val="white"/>
                </a:solidFill>
                <a:effectLst/>
                <a:uLnTx/>
                <a:uFillTx/>
                <a:latin typeface="Calibri" panose="020F0502020204030204"/>
                <a:ea typeface="+mn-ea"/>
                <a:cs typeface="+mn-cs"/>
              </a:rPr>
              <a:t>and take up his cross and follow me.</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867" b="0" i="0" u="none" strike="noStrike" kern="1200" cap="none" spc="0" normalizeH="0" baseline="0" noProof="0" err="1">
                <a:ln>
                  <a:noFill/>
                </a:ln>
                <a:solidFill>
                  <a:prstClr val="white"/>
                </a:solidFill>
                <a:effectLst/>
                <a:uLnTx/>
                <a:uFillTx/>
                <a:latin typeface="Calibri" panose="020F0502020204030204"/>
                <a:ea typeface="+mn-ea"/>
                <a:cs typeface="+mn-cs"/>
              </a:rPr>
            </a:br>
            <a:endParaRPr kumimoji="0" lang="en-US" sz="1867"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56879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sitting, dark, white, black&#10;&#10;Description automatically generated">
            <a:extLst>
              <a:ext uri="{FF2B5EF4-FFF2-40B4-BE49-F238E27FC236}">
                <a16:creationId xmlns:a16="http://schemas.microsoft.com/office/drawing/2014/main" id="{A98EB5F5-4FFD-D948-A113-D6E1A5ADB5AA}"/>
              </a:ext>
            </a:extLst>
          </p:cNvPr>
          <p:cNvPicPr>
            <a:picLocks noChangeAspect="1"/>
          </p:cNvPicPr>
          <p:nvPr/>
        </p:nvPicPr>
        <p:blipFill>
          <a:blip r:embed="rId2"/>
          <a:stretch>
            <a:fillRect/>
          </a:stretch>
        </p:blipFill>
        <p:spPr>
          <a:xfrm>
            <a:off x="0" y="-15417"/>
            <a:ext cx="12192000" cy="6873417"/>
          </a:xfrm>
          <a:prstGeom prst="rect">
            <a:avLst/>
          </a:prstGeom>
        </p:spPr>
      </p:pic>
      <p:sp>
        <p:nvSpPr>
          <p:cNvPr id="5" name="Rectangle 4">
            <a:extLst>
              <a:ext uri="{FF2B5EF4-FFF2-40B4-BE49-F238E27FC236}">
                <a16:creationId xmlns:a16="http://schemas.microsoft.com/office/drawing/2014/main" id="{12EAEA2E-A0DE-C549-9B8F-E0BE46831AA5}"/>
              </a:ext>
            </a:extLst>
          </p:cNvPr>
          <p:cNvSpPr/>
          <p:nvPr/>
        </p:nvSpPr>
        <p:spPr>
          <a:xfrm>
            <a:off x="0" y="303787"/>
            <a:ext cx="12192000" cy="5989332"/>
          </a:xfrm>
          <a:prstGeom prst="rect">
            <a:avLst/>
          </a:prstGeom>
        </p:spPr>
        <p:txBody>
          <a:bodyPr wrap="square">
            <a:spAutoFit/>
          </a:bodyPr>
          <a:lstStyle/>
          <a:p>
            <a:pPr marL="609570" marR="0" lvl="0" indent="-60957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3733" b="1" i="0" u="none" strike="noStrike" kern="1200" cap="none" spc="0" normalizeH="0" baseline="0" noProof="0">
                <a:ln>
                  <a:noFill/>
                </a:ln>
                <a:solidFill>
                  <a:srgbClr val="FFC000">
                    <a:lumMod val="20000"/>
                    <a:lumOff val="80000"/>
                  </a:srgbClr>
                </a:solidFill>
                <a:effectLst/>
                <a:uLnTx/>
                <a:uFillTx/>
                <a:latin typeface="HEITI TC MEDIUM" pitchFamily="2" charset="-128"/>
                <a:ea typeface="HEITI TC MEDIUM" pitchFamily="2" charset="-128"/>
                <a:cs typeface="+mn-cs"/>
              </a:rPr>
              <a:t>问：你是否接受耶稣基督是上帝的独生爱子，祂就是上帝？</a:t>
            </a:r>
            <a:br>
              <a:rPr kumimoji="0" lang="en-SG" altLang="zh-CN" sz="3733" b="1" i="0" u="none" strike="noStrike" kern="1200" cap="none" spc="0" normalizeH="0" baseline="0" noProof="0">
                <a:ln>
                  <a:noFill/>
                </a:ln>
                <a:solidFill>
                  <a:srgbClr val="FFC000">
                    <a:lumMod val="20000"/>
                    <a:lumOff val="80000"/>
                  </a:srgbClr>
                </a:solidFill>
                <a:effectLst/>
                <a:uLnTx/>
                <a:uFillTx/>
                <a:latin typeface="HEITI TC MEDIUM" pitchFamily="2" charset="-128"/>
                <a:ea typeface="HEITI TC MEDIUM" pitchFamily="2" charset="-128"/>
                <a:cs typeface="+mn-cs"/>
              </a:rPr>
            </a:br>
            <a:endParaRPr kumimoji="0" lang="zh-CN" altLang="en-US" sz="3733" b="1" i="0" u="none" strike="noStrike" kern="1200" cap="none" spc="0" normalizeH="0" baseline="0" noProof="0">
              <a:ln>
                <a:noFill/>
              </a:ln>
              <a:solidFill>
                <a:srgbClr val="FFC000">
                  <a:lumMod val="20000"/>
                  <a:lumOff val="80000"/>
                </a:srgbClr>
              </a:solidFill>
              <a:effectLst/>
              <a:uLnTx/>
              <a:uFillTx/>
              <a:latin typeface="HEITI TC MEDIUM" pitchFamily="2" charset="-128"/>
              <a:ea typeface="HEITI TC MEDIUM" pitchFamily="2" charset="-128"/>
              <a:cs typeface="+mn-cs"/>
            </a:endParaRPr>
          </a:p>
          <a:p>
            <a:pPr marL="609570" marR="0" lvl="0" indent="-60957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3733" b="1" i="0" u="none" strike="noStrike" kern="1200" cap="none" spc="0" normalizeH="0" baseline="0" noProof="0">
                <a:ln>
                  <a:noFill/>
                </a:ln>
                <a:solidFill>
                  <a:srgbClr val="E7E6E6"/>
                </a:solidFill>
                <a:effectLst/>
                <a:uLnTx/>
                <a:uFillTx/>
                <a:latin typeface="HEITI TC MEDIUM" pitchFamily="2" charset="-128"/>
                <a:ea typeface="HEITI TC MEDIUM" pitchFamily="2" charset="-128"/>
                <a:cs typeface="+mn-cs"/>
              </a:rPr>
              <a:t>问：你是否承认自己是罪人，并接受耶稣基督为你的罪钉在十字架上 ？</a:t>
            </a:r>
            <a:br>
              <a:rPr kumimoji="0" lang="en-SG" altLang="zh-CN" sz="3733" b="1" i="0" u="none" strike="noStrike" kern="1200" cap="none" spc="0" normalizeH="0" baseline="0" noProof="0">
                <a:ln>
                  <a:noFill/>
                </a:ln>
                <a:solidFill>
                  <a:srgbClr val="E7E6E6"/>
                </a:solidFill>
                <a:effectLst/>
                <a:uLnTx/>
                <a:uFillTx/>
                <a:latin typeface="HEITI TC MEDIUM" pitchFamily="2" charset="-128"/>
                <a:ea typeface="HEITI TC MEDIUM" pitchFamily="2" charset="-128"/>
                <a:cs typeface="+mn-cs"/>
              </a:rPr>
            </a:br>
            <a:endParaRPr kumimoji="0" lang="zh-CN" altLang="en-US" sz="3733" b="1" i="0" u="none" strike="noStrike" kern="1200" cap="none" spc="0" normalizeH="0" baseline="0" noProof="0">
              <a:ln>
                <a:noFill/>
              </a:ln>
              <a:solidFill>
                <a:srgbClr val="E7E6E6"/>
              </a:solidFill>
              <a:effectLst/>
              <a:uLnTx/>
              <a:uFillTx/>
              <a:latin typeface="HEITI TC MEDIUM" pitchFamily="2" charset="-128"/>
              <a:ea typeface="HEITI TC MEDIUM" pitchFamily="2" charset="-128"/>
              <a:cs typeface="+mn-cs"/>
            </a:endParaRPr>
          </a:p>
          <a:p>
            <a:pPr marL="609570" marR="0" lvl="0" indent="-60957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3733" b="1" i="0" u="none" strike="noStrike" kern="1200" cap="none" spc="0" normalizeH="0" baseline="0" noProof="0">
                <a:ln>
                  <a:noFill/>
                </a:ln>
                <a:solidFill>
                  <a:srgbClr val="FFC000">
                    <a:lumMod val="20000"/>
                    <a:lumOff val="80000"/>
                  </a:srgbClr>
                </a:solidFill>
                <a:effectLst/>
                <a:uLnTx/>
                <a:uFillTx/>
                <a:latin typeface="HEITI TC MEDIUM" pitchFamily="2" charset="-128"/>
                <a:ea typeface="HEITI TC MEDIUM" pitchFamily="2" charset="-128"/>
                <a:cs typeface="+mn-cs"/>
              </a:rPr>
              <a:t>问：你是否相信耶稣基督赦免你的罪并赐你永生？</a:t>
            </a:r>
            <a:endParaRPr kumimoji="0" lang="en-SG" altLang="zh-CN" sz="3733" b="1" i="0" u="none" strike="noStrike" kern="1200" cap="none" spc="0" normalizeH="0" baseline="0" noProof="0">
              <a:ln>
                <a:noFill/>
              </a:ln>
              <a:solidFill>
                <a:srgbClr val="FFC000">
                  <a:lumMod val="20000"/>
                  <a:lumOff val="80000"/>
                </a:srgbClr>
              </a:solidFill>
              <a:effectLst/>
              <a:uLnTx/>
              <a:uFillTx/>
              <a:latin typeface="HEITI TC MEDIUM" pitchFamily="2" charset="-128"/>
              <a:ea typeface="HEITI TC MEDIUM" pitchFamily="2" charset="-128"/>
              <a:cs typeface="+mn-cs"/>
            </a:endParaRPr>
          </a:p>
        </p:txBody>
      </p:sp>
    </p:spTree>
    <p:extLst>
      <p:ext uri="{BB962C8B-B14F-4D97-AF65-F5344CB8AC3E}">
        <p14:creationId xmlns:p14="http://schemas.microsoft.com/office/powerpoint/2010/main" val="2221219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sitting, dark, white, black&#10;&#10;Description automatically generated">
            <a:extLst>
              <a:ext uri="{FF2B5EF4-FFF2-40B4-BE49-F238E27FC236}">
                <a16:creationId xmlns:a16="http://schemas.microsoft.com/office/drawing/2014/main" id="{A98EB5F5-4FFD-D948-A113-D6E1A5ADB5AA}"/>
              </a:ext>
            </a:extLst>
          </p:cNvPr>
          <p:cNvPicPr>
            <a:picLocks noChangeAspect="1"/>
          </p:cNvPicPr>
          <p:nvPr/>
        </p:nvPicPr>
        <p:blipFill>
          <a:blip r:embed="rId2"/>
          <a:stretch>
            <a:fillRect/>
          </a:stretch>
        </p:blipFill>
        <p:spPr>
          <a:xfrm>
            <a:off x="0" y="-7709"/>
            <a:ext cx="12192000" cy="6873417"/>
          </a:xfrm>
          <a:prstGeom prst="rect">
            <a:avLst/>
          </a:prstGeom>
        </p:spPr>
      </p:pic>
      <p:sp>
        <p:nvSpPr>
          <p:cNvPr id="5" name="Rectangle 4">
            <a:extLst>
              <a:ext uri="{FF2B5EF4-FFF2-40B4-BE49-F238E27FC236}">
                <a16:creationId xmlns:a16="http://schemas.microsoft.com/office/drawing/2014/main" id="{12EAEA2E-A0DE-C549-9B8F-E0BE46831AA5}"/>
              </a:ext>
            </a:extLst>
          </p:cNvPr>
          <p:cNvSpPr/>
          <p:nvPr/>
        </p:nvSpPr>
        <p:spPr>
          <a:xfrm>
            <a:off x="0" y="164639"/>
            <a:ext cx="12192000" cy="5127622"/>
          </a:xfrm>
          <a:prstGeom prst="rect">
            <a:avLst/>
          </a:prstGeom>
        </p:spPr>
        <p:txBody>
          <a:bodyPr wrap="square">
            <a:spAutoFit/>
          </a:bodyPr>
          <a:lstStyle/>
          <a:p>
            <a:pPr marL="609570" marR="0" lvl="0" indent="-60957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3733" b="1" i="0" u="none" strike="noStrike" kern="1200" cap="none" spc="0" normalizeH="0" baseline="0" noProof="0">
                <a:ln>
                  <a:noFill/>
                </a:ln>
                <a:solidFill>
                  <a:srgbClr val="FFC000">
                    <a:lumMod val="20000"/>
                    <a:lumOff val="80000"/>
                  </a:srgbClr>
                </a:solidFill>
                <a:effectLst/>
                <a:uLnTx/>
                <a:uFillTx/>
                <a:latin typeface="HEITI TC MEDIUM" pitchFamily="2" charset="-128"/>
                <a:ea typeface="HEITI TC MEDIUM" pitchFamily="2" charset="-128"/>
                <a:cs typeface="+mn-cs"/>
              </a:rPr>
              <a:t>问：你是否愿意背起十字架来跟随主耶稣，作主耶稣的门徒？</a:t>
            </a:r>
          </a:p>
          <a:p>
            <a:pPr marL="609570" marR="0" lvl="0" indent="-60957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zh-CN" altLang="en-US" sz="3733" b="1" i="0" u="none" strike="noStrike" kern="1200" cap="none" spc="0" normalizeH="0" baseline="0" noProof="0">
              <a:ln>
                <a:noFill/>
              </a:ln>
              <a:solidFill>
                <a:srgbClr val="FFC000"/>
              </a:solidFill>
              <a:effectLst/>
              <a:uLnTx/>
              <a:uFillTx/>
              <a:latin typeface="HEITI TC MEDIUM" pitchFamily="2" charset="-128"/>
              <a:ea typeface="HEITI TC MEDIUM" pitchFamily="2" charset="-128"/>
              <a:cs typeface="+mn-cs"/>
            </a:endParaRPr>
          </a:p>
          <a:p>
            <a:pPr marL="609570" marR="0" lvl="0" indent="-60957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3733" b="1" i="0" u="none" strike="noStrike" kern="1200" cap="none" spc="0" normalizeH="0" baseline="0" noProof="0">
                <a:ln>
                  <a:noFill/>
                </a:ln>
                <a:solidFill>
                  <a:prstClr val="white"/>
                </a:solidFill>
                <a:effectLst/>
                <a:uLnTx/>
                <a:uFillTx/>
                <a:latin typeface="HEITI TC MEDIUM" pitchFamily="2" charset="-128"/>
                <a:ea typeface="HEITI TC MEDIUM" pitchFamily="2" charset="-128"/>
                <a:cs typeface="+mn-cs"/>
              </a:rPr>
              <a:t>问：你是否愿意坚守神与你所立的约？一生信主、爱主、顺服主。</a:t>
            </a:r>
          </a:p>
          <a:p>
            <a:pPr marL="609570" marR="0" lvl="0" indent="-60957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SG" altLang="zh-CN" sz="3733" b="1" i="0" u="none" strike="noStrike" kern="1200" cap="none" spc="0" normalizeH="0" baseline="0" noProof="0">
              <a:ln>
                <a:noFill/>
              </a:ln>
              <a:solidFill>
                <a:srgbClr val="FFC000"/>
              </a:solidFill>
              <a:effectLst/>
              <a:uLnTx/>
              <a:uFillTx/>
              <a:latin typeface="HEITI TC MEDIUM" pitchFamily="2" charset="-128"/>
              <a:ea typeface="HEITI TC MEDIUM" pitchFamily="2" charset="-128"/>
              <a:cs typeface="+mn-cs"/>
            </a:endParaRPr>
          </a:p>
        </p:txBody>
      </p:sp>
    </p:spTree>
    <p:extLst>
      <p:ext uri="{BB962C8B-B14F-4D97-AF65-F5344CB8AC3E}">
        <p14:creationId xmlns:p14="http://schemas.microsoft.com/office/powerpoint/2010/main" val="155110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0" name="奇异恩典"/>
          <p:cNvSpPr txBox="1"/>
          <p:nvPr/>
        </p:nvSpPr>
        <p:spPr>
          <a:xfrm>
            <a:off x="3338000" y="1837382"/>
            <a:ext cx="6233446" cy="995465"/>
          </a:xfrm>
          <a:prstGeom prst="rect">
            <a:avLst/>
          </a:prstGeom>
          <a:ln w="12700">
            <a:miter lim="400000"/>
          </a:ln>
          <a:effectLst>
            <a:outerShdw blurRad="88900" dist="25400" dir="5400000" rotWithShape="0">
              <a:srgbClr val="FFFFFF">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marR="642937" defTabSz="642937">
              <a:defRPr sz="12000">
                <a:solidFill>
                  <a:srgbClr val="000000"/>
                </a:solidFill>
                <a:latin typeface="Calibri"/>
                <a:ea typeface="Calibri"/>
                <a:cs typeface="Calibri"/>
                <a:sym typeface="Calibri"/>
              </a:defRPr>
            </a:lvl1pPr>
          </a:lstStyle>
          <a:p>
            <a:pPr marL="0" marR="321469" lvl="0" indent="0" algn="ctr" defTabSz="321469" rtl="0" eaLnBrk="1" fontAlgn="auto" latinLnBrk="0" hangingPunct="0">
              <a:lnSpc>
                <a:spcPct val="100000"/>
              </a:lnSpc>
              <a:spcBef>
                <a:spcPts val="0"/>
              </a:spcBef>
              <a:spcAft>
                <a:spcPts val="0"/>
              </a:spcAft>
              <a:buClrTx/>
              <a:buSzTx/>
              <a:buFontTx/>
              <a:buNone/>
              <a:tabLst/>
              <a:defRPr/>
            </a:pPr>
            <a:r>
              <a:rPr kumimoji="0" lang="ja-JP" altLang="en-US" sz="6000" b="0" i="0" u="none" strike="noStrike" kern="0" cap="none" spc="0" normalizeH="0" baseline="0" noProof="0">
                <a:ln>
                  <a:noFill/>
                </a:ln>
                <a:solidFill>
                  <a:srgbClr val="000000"/>
                </a:solidFill>
                <a:effectLst/>
                <a:uLnTx/>
                <a:uFillTx/>
                <a:latin typeface="Microsoft YaHei" panose="020B0503020204020204" pitchFamily="34" charset="-122"/>
                <a:ea typeface="Microsoft YaHei" panose="020B0503020204020204" pitchFamily="34" charset="-122"/>
                <a:cs typeface="Calibri"/>
                <a:sym typeface="Calibri"/>
              </a:rPr>
              <a:t>奇异</a:t>
            </a:r>
            <a:r>
              <a:rPr kumimoji="0" sz="6000" b="0" i="0" u="none" strike="noStrike" kern="0" cap="none" spc="0" normalizeH="0" baseline="0" noProof="0">
                <a:ln>
                  <a:noFill/>
                </a:ln>
                <a:solidFill>
                  <a:srgbClr val="000000"/>
                </a:solidFill>
                <a:effectLst/>
                <a:uLnTx/>
                <a:uFillTx/>
                <a:latin typeface="Microsoft YaHei" panose="020B0503020204020204" pitchFamily="34" charset="-122"/>
                <a:ea typeface="Microsoft YaHei" panose="020B0503020204020204" pitchFamily="34" charset="-122"/>
                <a:cs typeface="Calibri"/>
                <a:sym typeface="Calibri"/>
              </a:rPr>
              <a:t>恩典</a:t>
            </a:r>
          </a:p>
        </p:txBody>
      </p:sp>
      <p:pic>
        <p:nvPicPr>
          <p:cNvPr id="3" name="Bread and Wine #2 _ Communion _ Worship Background Loops Full HD" descr="Bread and Wine #2 _ Communion _ Worship Background Loops Full HD">
            <a:hlinkClick r:id="" action="ppaction://media"/>
            <a:extLst>
              <a:ext uri="{FF2B5EF4-FFF2-40B4-BE49-F238E27FC236}">
                <a16:creationId xmlns:a16="http://schemas.microsoft.com/office/drawing/2014/main" id="{3DFFF180-8666-E25F-5C85-CBAD3EA8480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88031" cy="6855768"/>
          </a:xfrm>
          <a:prstGeom prst="rect">
            <a:avLst/>
          </a:prstGeom>
        </p:spPr>
      </p:pic>
      <p:sp>
        <p:nvSpPr>
          <p:cNvPr id="4" name="Rectangle 3">
            <a:extLst>
              <a:ext uri="{FF2B5EF4-FFF2-40B4-BE49-F238E27FC236}">
                <a16:creationId xmlns:a16="http://schemas.microsoft.com/office/drawing/2014/main" id="{AB7B7710-126F-D600-6A16-FAADCC7B5DBE}"/>
              </a:ext>
            </a:extLst>
          </p:cNvPr>
          <p:cNvSpPr/>
          <p:nvPr/>
        </p:nvSpPr>
        <p:spPr>
          <a:xfrm>
            <a:off x="8283664" y="4965174"/>
            <a:ext cx="1723549" cy="1015663"/>
          </a:xfrm>
          <a:prstGeom prst="rect">
            <a:avLst/>
          </a:prstGeom>
          <a:effectLst>
            <a:outerShdw blurRad="50800" dist="50800" dir="5400000" algn="ctr" rotWithShape="0">
              <a:schemeClr val="bg1"/>
            </a:outerShdw>
          </a:effectLst>
        </p:spPr>
        <p:txBody>
          <a:bodyPr wrap="none">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ja-JP" altLang="en-US" sz="6000" b="0" i="0" u="none" strike="noStrike" kern="0" cap="none" spc="0" normalizeH="0" baseline="0" noProof="0">
                <a:ln>
                  <a:noFill/>
                </a:ln>
                <a:solidFill>
                  <a:srgbClr val="FFFFFF"/>
                </a:solidFill>
                <a:effectLst/>
                <a:uLnTx/>
                <a:uFillTx/>
                <a:latin typeface="Microsoft YaHei" panose="020B0503020204020204" pitchFamily="34" charset="-122"/>
                <a:ea typeface="Microsoft YaHei" panose="020B0503020204020204" pitchFamily="34" charset="-122"/>
                <a:cs typeface="Helvetica Neue"/>
                <a:sym typeface="Helvetica Neue"/>
              </a:rPr>
              <a:t>圣餐</a:t>
            </a:r>
          </a:p>
        </p:txBody>
      </p:sp>
      <p:pic>
        <p:nvPicPr>
          <p:cNvPr id="5" name="Picture 4">
            <a:extLst>
              <a:ext uri="{FF2B5EF4-FFF2-40B4-BE49-F238E27FC236}">
                <a16:creationId xmlns:a16="http://schemas.microsoft.com/office/drawing/2014/main" id="{BD0A0703-2A8E-0C41-30A5-5AEC7D1B1AD6}"/>
              </a:ext>
            </a:extLst>
          </p:cNvPr>
          <p:cNvPicPr>
            <a:picLocks noChangeAspect="1"/>
          </p:cNvPicPr>
          <p:nvPr/>
        </p:nvPicPr>
        <p:blipFill>
          <a:blip r:embed="rId6"/>
          <a:stretch>
            <a:fillRect/>
          </a:stretch>
        </p:blipFill>
        <p:spPr>
          <a:xfrm>
            <a:off x="6578449" y="5980228"/>
            <a:ext cx="5143500" cy="503126"/>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3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nk square with a black outline&#10;&#10;Description automatically generated with medium confidence">
            <a:extLst>
              <a:ext uri="{FF2B5EF4-FFF2-40B4-BE49-F238E27FC236}">
                <a16:creationId xmlns:a16="http://schemas.microsoft.com/office/drawing/2014/main" id="{0111066B-1C46-C707-E80C-40B9516FF39F}"/>
              </a:ext>
            </a:extLst>
          </p:cNvPr>
          <p:cNvPicPr>
            <a:picLocks noChangeAspect="1"/>
          </p:cNvPicPr>
          <p:nvPr/>
        </p:nvPicPr>
        <p:blipFill>
          <a:blip r:embed="rId2"/>
          <a:stretch>
            <a:fillRect/>
          </a:stretch>
        </p:blipFill>
        <p:spPr>
          <a:xfrm>
            <a:off x="0" y="-13648"/>
            <a:ext cx="12192000" cy="6858000"/>
          </a:xfrm>
          <a:prstGeom prst="rect">
            <a:avLst/>
          </a:prstGeom>
        </p:spPr>
      </p:pic>
      <p:sp>
        <p:nvSpPr>
          <p:cNvPr id="9" name="Rectangle 8">
            <a:extLst>
              <a:ext uri="{FF2B5EF4-FFF2-40B4-BE49-F238E27FC236}">
                <a16:creationId xmlns:a16="http://schemas.microsoft.com/office/drawing/2014/main" id="{87342D54-7020-DEA1-424E-74C33F4802CB}"/>
              </a:ext>
            </a:extLst>
          </p:cNvPr>
          <p:cNvSpPr/>
          <p:nvPr/>
        </p:nvSpPr>
        <p:spPr>
          <a:xfrm>
            <a:off x="166492" y="234147"/>
            <a:ext cx="11859016" cy="435119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tab pos="1803355" algn="l"/>
              </a:tabLst>
              <a:defRPr/>
            </a:pPr>
            <a:r>
              <a:rPr kumimoji="0" lang="zh-CN" altLang="en-SG"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SimSun" panose="02010600030101010101" pitchFamily="2" charset="-122"/>
              </a:rPr>
              <a:t>约</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SimSun" panose="02010600030101010101" pitchFamily="2" charset="-122"/>
              </a:rPr>
              <a:t>壹</a:t>
            </a:r>
            <a:r>
              <a:rPr kumimoji="0" lang="en-SG"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SimSun" panose="02010600030101010101" pitchFamily="2" charset="-122"/>
              </a:rPr>
              <a:t> 4:10  </a:t>
            </a:r>
            <a:r>
              <a:rPr kumimoji="0" lang="zh-CN" altLang="en-US" sz="4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SimSun" panose="02010600030101010101" pitchFamily="2" charset="-122"/>
              </a:rPr>
              <a:t>不是我们爱神，</a:t>
            </a:r>
            <a:r>
              <a:rPr kumimoji="0" lang="zh-CN" altLang="en-US" sz="48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SimSun" panose="02010600030101010101" pitchFamily="2" charset="-122"/>
              </a:rPr>
              <a:t>乃是神爱我们</a:t>
            </a:r>
            <a:r>
              <a:rPr kumimoji="0" lang="zh-CN" altLang="en-US" sz="4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SimSun" panose="02010600030101010101" pitchFamily="2" charset="-122"/>
              </a:rPr>
              <a:t>，差他的儿子为我们的罪</a:t>
            </a:r>
            <a:r>
              <a:rPr kumimoji="0" lang="zh-CN" altLang="en-US" sz="4800" b="1" i="0" u="none" strike="noStrike" kern="1200" cap="none" spc="0" normalizeH="0" baseline="0" noProof="0" dirty="0">
                <a:ln>
                  <a:noFill/>
                </a:ln>
                <a:solidFill>
                  <a:srgbClr val="FF0000"/>
                </a:solidFill>
                <a:effectLst/>
                <a:highlight>
                  <a:srgbClr val="FFFF00"/>
                </a:highlight>
                <a:uLnTx/>
                <a:uFillTx/>
                <a:latin typeface="SimHei" panose="02010609060101010101" pitchFamily="49" charset="-122"/>
                <a:ea typeface="SimHei" panose="02010609060101010101" pitchFamily="49" charset="-122"/>
                <a:cs typeface="SimSun" panose="02010600030101010101" pitchFamily="2" charset="-122"/>
              </a:rPr>
              <a:t>作了</a:t>
            </a:r>
            <a:r>
              <a:rPr kumimoji="0" lang="zh-CN" altLang="en-US" sz="4800" b="1" i="0" u="sng" strike="noStrike" kern="1200" cap="none" spc="0" normalizeH="0" baseline="0" noProof="0" dirty="0">
                <a:ln>
                  <a:noFill/>
                </a:ln>
                <a:solidFill>
                  <a:srgbClr val="FF0000"/>
                </a:solidFill>
                <a:effectLst/>
                <a:highlight>
                  <a:srgbClr val="FFFF00"/>
                </a:highlight>
                <a:uLnTx/>
                <a:uFillTx/>
                <a:latin typeface="SimHei" panose="02010609060101010101" pitchFamily="49" charset="-122"/>
                <a:ea typeface="SimHei" panose="02010609060101010101" pitchFamily="49" charset="-122"/>
                <a:cs typeface="SimSun" panose="02010600030101010101" pitchFamily="2" charset="-122"/>
              </a:rPr>
              <a:t>挽回祭</a:t>
            </a:r>
            <a:r>
              <a:rPr kumimoji="0" lang="zh-CN" altLang="en-US" sz="4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SimSun" panose="02010600030101010101" pitchFamily="2" charset="-122"/>
              </a:rPr>
              <a:t>，</a:t>
            </a:r>
            <a:r>
              <a:rPr kumimoji="0" lang="zh-CN" altLang="en-US" sz="48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SimSun" panose="02010600030101010101" pitchFamily="2" charset="-122"/>
              </a:rPr>
              <a:t>这就是爱了</a:t>
            </a:r>
            <a:r>
              <a:rPr kumimoji="0" lang="zh-CN" altLang="en-US" sz="4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SimSun" panose="02010600030101010101" pitchFamily="2" charset="-122"/>
              </a:rPr>
              <a:t>。</a:t>
            </a:r>
            <a:r>
              <a:rPr kumimoji="0" lang="en-SG" altLang="zh-CN" sz="4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SimSun" panose="02010600030101010101" pitchFamily="2" charset="-122"/>
              </a:rPr>
              <a:t>11  </a:t>
            </a:r>
            <a:r>
              <a:rPr kumimoji="0" lang="zh-CN" altLang="en-US" sz="4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SimSun" panose="02010600030101010101" pitchFamily="2" charset="-122"/>
              </a:rPr>
              <a:t>亲爱的弟兄啊，神既是这样爱我们，</a:t>
            </a:r>
            <a:r>
              <a:rPr kumimoji="0" lang="zh-CN" altLang="en-US" sz="48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SimSun" panose="02010600030101010101" pitchFamily="2" charset="-122"/>
              </a:rPr>
              <a:t>我们也当彼此相爱</a:t>
            </a:r>
            <a:r>
              <a:rPr kumimoji="0" lang="zh-CN" altLang="en-US" sz="4800" b="1" i="0" u="none" strike="noStrike" kern="1200" cap="none" spc="0" normalizeH="0" baseline="0" noProof="0" dirty="0">
                <a:ln>
                  <a:noFill/>
                </a:ln>
                <a:solidFill>
                  <a:srgbClr val="92D050"/>
                </a:solidFill>
                <a:effectLst/>
                <a:uLnTx/>
                <a:uFillTx/>
                <a:latin typeface="SimHei" panose="02010609060101010101" pitchFamily="49" charset="-122"/>
                <a:ea typeface="SimHei" panose="02010609060101010101" pitchFamily="49" charset="-122"/>
                <a:cs typeface="SimSun" panose="02010600030101010101" pitchFamily="2" charset="-122"/>
              </a:rPr>
              <a:t>。</a:t>
            </a:r>
          </a:p>
        </p:txBody>
      </p:sp>
      <p:sp>
        <p:nvSpPr>
          <p:cNvPr id="10" name="Rectangle 9">
            <a:extLst>
              <a:ext uri="{FF2B5EF4-FFF2-40B4-BE49-F238E27FC236}">
                <a16:creationId xmlns:a16="http://schemas.microsoft.com/office/drawing/2014/main" id="{C28C6630-39EF-52C8-307F-FA8880663348}"/>
              </a:ext>
            </a:extLst>
          </p:cNvPr>
          <p:cNvSpPr/>
          <p:nvPr/>
        </p:nvSpPr>
        <p:spPr>
          <a:xfrm>
            <a:off x="374754" y="5289887"/>
            <a:ext cx="11126368" cy="10770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libri" panose="020F0502020204030204"/>
                <a:ea typeface="+mn-ea"/>
                <a:cs typeface="+mn-cs"/>
              </a:rPr>
              <a:t>1Jn 4:10  In this is love, not that we have loved God but that he loved us and sent his Son to be the </a:t>
            </a:r>
            <a:r>
              <a:rPr kumimoji="0" lang="en-US" sz="2133" b="1" i="0" u="sng" strike="noStrike" kern="1200" cap="none" spc="0" normalizeH="0" baseline="0" noProof="0" dirty="0">
                <a:ln>
                  <a:noFill/>
                </a:ln>
                <a:solidFill>
                  <a:srgbClr val="FF0000"/>
                </a:solidFill>
                <a:effectLst/>
                <a:highlight>
                  <a:srgbClr val="FFFFFF"/>
                </a:highlight>
                <a:uLnTx/>
                <a:uFillTx/>
                <a:latin typeface="Calibri" panose="020F0502020204030204"/>
                <a:ea typeface="+mn-ea"/>
                <a:cs typeface="+mn-cs"/>
              </a:rPr>
              <a:t>propitiation</a:t>
            </a:r>
            <a:r>
              <a:rPr kumimoji="0" lang="en-US" sz="2133" b="1" i="0" u="none" strike="noStrike" kern="1200" cap="none" spc="0" normalizeH="0" baseline="0" noProof="0" dirty="0">
                <a:ln>
                  <a:noFill/>
                </a:ln>
                <a:solidFill>
                  <a:srgbClr val="FF0000"/>
                </a:solidFill>
                <a:effectLst/>
                <a:highlight>
                  <a:srgbClr val="FFFFFF"/>
                </a:highlight>
                <a:uLnTx/>
                <a:uFillTx/>
                <a:latin typeface="Calibri" panose="020F0502020204030204"/>
                <a:ea typeface="+mn-ea"/>
                <a:cs typeface="+mn-cs"/>
              </a:rPr>
              <a:t> for our sins.</a:t>
            </a:r>
            <a:r>
              <a:rPr kumimoji="0" lang="en-US" sz="2133" b="0" i="0" u="none" strike="noStrike" kern="1200" cap="none" spc="0" normalizeH="0" baseline="0" noProof="0" dirty="0">
                <a:ln>
                  <a:noFill/>
                </a:ln>
                <a:solidFill>
                  <a:prstClr val="white"/>
                </a:solidFill>
                <a:effectLst/>
                <a:uLnTx/>
                <a:uFillTx/>
                <a:latin typeface="Calibri" panose="020F0502020204030204"/>
                <a:ea typeface="+mn-ea"/>
                <a:cs typeface="+mn-cs"/>
              </a:rPr>
              <a:t>11  Beloved, if God so loved us, we also ought to love one another.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EE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863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AF81ED01-C6E3-AF21-F886-0C8CB7474F6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5EE0CB9-C478-2D16-96D3-6B0C6B8C40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44" y="116632"/>
            <a:ext cx="11737304" cy="6600980"/>
          </a:xfrm>
          <a:prstGeom prst="rect">
            <a:avLst/>
          </a:prstGeom>
        </p:spPr>
      </p:pic>
    </p:spTree>
    <p:extLst>
      <p:ext uri="{BB962C8B-B14F-4D97-AF65-F5344CB8AC3E}">
        <p14:creationId xmlns:p14="http://schemas.microsoft.com/office/powerpoint/2010/main" val="3243155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0F1C45-B654-DD4E-5D8C-58600E824270}"/>
              </a:ext>
            </a:extLst>
          </p:cNvPr>
          <p:cNvPicPr>
            <a:picLocks noChangeAspect="1"/>
          </p:cNvPicPr>
          <p:nvPr/>
        </p:nvPicPr>
        <p:blipFill>
          <a:blip r:embed="rId2">
            <a:extLst>
              <a:ext uri="{28A0092B-C50C-407E-A947-70E740481C1C}">
                <a14:useLocalDpi xmlns:a14="http://schemas.microsoft.com/office/drawing/2010/main" val="0"/>
              </a:ext>
            </a:extLst>
          </a:blip>
          <a:srcRect r="53544"/>
          <a:stretch>
            <a:fillRect/>
          </a:stretch>
        </p:blipFill>
        <p:spPr>
          <a:xfrm>
            <a:off x="4152" y="1196752"/>
            <a:ext cx="5807969" cy="5157192"/>
          </a:xfrm>
          <a:prstGeom prst="rect">
            <a:avLst/>
          </a:prstGeom>
        </p:spPr>
      </p:pic>
      <p:pic>
        <p:nvPicPr>
          <p:cNvPr id="3" name="Picture 2">
            <a:extLst>
              <a:ext uri="{FF2B5EF4-FFF2-40B4-BE49-F238E27FC236}">
                <a16:creationId xmlns:a16="http://schemas.microsoft.com/office/drawing/2014/main" id="{8BD1270A-EE1C-93A5-8AFB-3C8BBA4AC41B}"/>
              </a:ext>
            </a:extLst>
          </p:cNvPr>
          <p:cNvPicPr>
            <a:picLocks noChangeAspect="1"/>
          </p:cNvPicPr>
          <p:nvPr/>
        </p:nvPicPr>
        <p:blipFill>
          <a:blip r:embed="rId3"/>
          <a:srcRect l="27427" r="6748"/>
          <a:stretch>
            <a:fillRect/>
          </a:stretch>
        </p:blipFill>
        <p:spPr>
          <a:xfrm>
            <a:off x="6330158" y="1199646"/>
            <a:ext cx="5845821" cy="5154298"/>
          </a:xfrm>
          <a:prstGeom prst="rect">
            <a:avLst/>
          </a:prstGeom>
        </p:spPr>
      </p:pic>
      <p:sp>
        <p:nvSpPr>
          <p:cNvPr id="4" name="TextBox 3">
            <a:extLst>
              <a:ext uri="{FF2B5EF4-FFF2-40B4-BE49-F238E27FC236}">
                <a16:creationId xmlns:a16="http://schemas.microsoft.com/office/drawing/2014/main" id="{C0FC9827-3147-8A2A-AF86-3F4D30109BFA}"/>
              </a:ext>
            </a:extLst>
          </p:cNvPr>
          <p:cNvSpPr txBox="1"/>
          <p:nvPr/>
        </p:nvSpPr>
        <p:spPr>
          <a:xfrm>
            <a:off x="911424" y="273422"/>
            <a:ext cx="4211409" cy="923330"/>
          </a:xfrm>
          <a:prstGeom prst="rect">
            <a:avLst/>
          </a:prstGeom>
          <a:noFill/>
        </p:spPr>
        <p:txBody>
          <a:bodyPr wrap="none" rtlCol="0">
            <a:spAutoFit/>
          </a:bodyPr>
          <a:lstStyle/>
          <a:p>
            <a:pPr algn="ctr"/>
            <a:r>
              <a:rPr lang="en-US" sz="3600" b="1" dirty="0" err="1"/>
              <a:t>被出卖成为奴隶</a:t>
            </a:r>
            <a:endParaRPr lang="en-US" sz="3600" b="1" dirty="0"/>
          </a:p>
          <a:p>
            <a:pPr algn="ctr"/>
            <a:r>
              <a:rPr lang="en-US" b="1" dirty="0"/>
              <a:t>B</a:t>
            </a:r>
            <a:r>
              <a:rPr lang="en-US" altLang="zh-CN" b="1" dirty="0"/>
              <a:t>eing betrayed and </a:t>
            </a:r>
            <a:r>
              <a:rPr lang="en-US" b="1" dirty="0"/>
              <a:t>sold into slavery</a:t>
            </a:r>
          </a:p>
        </p:txBody>
      </p:sp>
      <p:sp>
        <p:nvSpPr>
          <p:cNvPr id="5" name="TextBox 4">
            <a:extLst>
              <a:ext uri="{FF2B5EF4-FFF2-40B4-BE49-F238E27FC236}">
                <a16:creationId xmlns:a16="http://schemas.microsoft.com/office/drawing/2014/main" id="{0C4664BC-0B86-8942-C3DB-61FA823979B0}"/>
              </a:ext>
            </a:extLst>
          </p:cNvPr>
          <p:cNvSpPr txBox="1"/>
          <p:nvPr/>
        </p:nvSpPr>
        <p:spPr>
          <a:xfrm>
            <a:off x="7415808" y="273422"/>
            <a:ext cx="3801041" cy="923330"/>
          </a:xfrm>
          <a:prstGeom prst="rect">
            <a:avLst/>
          </a:prstGeom>
          <a:noFill/>
        </p:spPr>
        <p:txBody>
          <a:bodyPr wrap="none" rtlCol="0">
            <a:spAutoFit/>
          </a:bodyPr>
          <a:lstStyle/>
          <a:p>
            <a:pPr algn="ctr"/>
            <a:r>
              <a:rPr lang="en-US" sz="3600" b="1" dirty="0" err="1"/>
              <a:t>被陷害进入牢狱</a:t>
            </a:r>
            <a:endParaRPr lang="en-US" sz="3600" b="1" dirty="0"/>
          </a:p>
          <a:p>
            <a:pPr algn="ctr"/>
            <a:r>
              <a:rPr lang="en-US" b="1" dirty="0"/>
              <a:t>falsely accused and imprisoned</a:t>
            </a:r>
          </a:p>
        </p:txBody>
      </p:sp>
    </p:spTree>
    <p:extLst>
      <p:ext uri="{BB962C8B-B14F-4D97-AF65-F5344CB8AC3E}">
        <p14:creationId xmlns:p14="http://schemas.microsoft.com/office/powerpoint/2010/main" val="2003258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9BA7957-893D-2754-D726-BD1447BA193E}"/>
              </a:ext>
            </a:extLst>
          </p:cNvPr>
          <p:cNvPicPr>
            <a:picLocks noChangeAspect="1"/>
          </p:cNvPicPr>
          <p:nvPr/>
        </p:nvPicPr>
        <p:blipFill>
          <a:blip r:embed="rId2">
            <a:extLst>
              <a:ext uri="{28A0092B-C50C-407E-A947-70E740481C1C}">
                <a14:useLocalDpi xmlns:a14="http://schemas.microsoft.com/office/drawing/2010/main" val="0"/>
              </a:ext>
            </a:extLst>
          </a:blip>
          <a:srcRect l="299" r="573" b="1"/>
          <a:stretch>
            <a:fillRect/>
          </a:stretch>
        </p:blipFill>
        <p:spPr>
          <a:xfrm>
            <a:off x="20" y="1282"/>
            <a:ext cx="12191980" cy="6856718"/>
          </a:xfrm>
          <a:prstGeom prst="rect">
            <a:avLst/>
          </a:prstGeom>
        </p:spPr>
      </p:pic>
    </p:spTree>
    <p:extLst>
      <p:ext uri="{BB962C8B-B14F-4D97-AF65-F5344CB8AC3E}">
        <p14:creationId xmlns:p14="http://schemas.microsoft.com/office/powerpoint/2010/main" val="4210036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0"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80B7944-8E59-7827-F2FA-8AD43C8BCF15}"/>
              </a:ext>
            </a:extLst>
          </p:cNvPr>
          <p:cNvSpPr txBox="1"/>
          <p:nvPr/>
        </p:nvSpPr>
        <p:spPr>
          <a:xfrm>
            <a:off x="1392667" y="2398957"/>
            <a:ext cx="9406666" cy="3526144"/>
          </a:xfrm>
          <a:prstGeom prst="rect">
            <a:avLst/>
          </a:prstGeom>
        </p:spPr>
        <p:txBody>
          <a:bodyPr vert="horz" lIns="91440" tIns="45720" rIns="91440" bIns="45720" rtlCol="0">
            <a:normAutofit/>
          </a:bodyPr>
          <a:lstStyle/>
          <a:p>
            <a:pPr eaLnBrk="1" hangingPunct="1">
              <a:lnSpc>
                <a:spcPct val="90000"/>
              </a:lnSpc>
              <a:spcAft>
                <a:spcPts val="600"/>
              </a:spcAft>
            </a:pPr>
            <a:r>
              <a:rPr lang="en-US" altLang="zh-CN" sz="5400" b="1" dirty="0">
                <a:solidFill>
                  <a:schemeClr val="bg1"/>
                </a:solidFill>
                <a:effectLst/>
                <a:latin typeface="+mn-lt"/>
                <a:cs typeface="+mn-cs"/>
              </a:rPr>
              <a:t>【</a:t>
            </a:r>
            <a:r>
              <a:rPr lang="en-US" sz="5400" b="1" dirty="0">
                <a:solidFill>
                  <a:schemeClr val="bg1"/>
                </a:solidFill>
                <a:effectLst/>
                <a:latin typeface="+mn-lt"/>
                <a:cs typeface="+mn-cs"/>
              </a:rPr>
              <a:t>1</a:t>
            </a:r>
            <a:r>
              <a:rPr lang="en-US" altLang="zh-CN" sz="5400" b="1" dirty="0">
                <a:solidFill>
                  <a:schemeClr val="bg1"/>
                </a:solidFill>
                <a:effectLst/>
                <a:latin typeface="+mn-lt"/>
                <a:cs typeface="+mn-cs"/>
              </a:rPr>
              <a:t>】</a:t>
            </a:r>
          </a:p>
          <a:p>
            <a:pPr eaLnBrk="1" hangingPunct="1">
              <a:lnSpc>
                <a:spcPct val="90000"/>
              </a:lnSpc>
              <a:spcAft>
                <a:spcPts val="600"/>
              </a:spcAft>
            </a:pPr>
            <a:endParaRPr lang="en-US" altLang="zh-CN" sz="5400" b="1" dirty="0">
              <a:solidFill>
                <a:schemeClr val="bg1"/>
              </a:solidFill>
              <a:effectLst/>
              <a:latin typeface="+mn-lt"/>
              <a:cs typeface="+mn-cs"/>
            </a:endParaRPr>
          </a:p>
          <a:p>
            <a:pPr eaLnBrk="1" hangingPunct="1">
              <a:lnSpc>
                <a:spcPct val="90000"/>
              </a:lnSpc>
              <a:spcAft>
                <a:spcPts val="600"/>
              </a:spcAft>
            </a:pPr>
            <a:r>
              <a:rPr lang="zh-CN" altLang="en-US" sz="5400" b="1" dirty="0">
                <a:solidFill>
                  <a:schemeClr val="bg1"/>
                </a:solidFill>
                <a:effectLst/>
                <a:latin typeface="+mn-lt"/>
                <a:cs typeface="+mn-cs"/>
              </a:rPr>
              <a:t>上帝与受苦的义人同在 </a:t>
            </a:r>
            <a:endParaRPr lang="en-US" sz="5400" dirty="0">
              <a:solidFill>
                <a:schemeClr val="bg1"/>
              </a:solidFill>
              <a:latin typeface="+mn-lt"/>
              <a:cs typeface="+mn-cs"/>
            </a:endParaRPr>
          </a:p>
        </p:txBody>
      </p:sp>
      <p:sp>
        <p:nvSpPr>
          <p:cNvPr id="12"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2AC8CAC-3D28-F5D8-E912-969EAB031407}"/>
              </a:ext>
            </a:extLst>
          </p:cNvPr>
          <p:cNvSpPr txBox="1"/>
          <p:nvPr/>
        </p:nvSpPr>
        <p:spPr>
          <a:xfrm>
            <a:off x="1422418" y="5524991"/>
            <a:ext cx="6099858" cy="400110"/>
          </a:xfrm>
          <a:prstGeom prst="rect">
            <a:avLst/>
          </a:prstGeom>
          <a:noFill/>
        </p:spPr>
        <p:txBody>
          <a:bodyPr wrap="square">
            <a:spAutoFit/>
          </a:bodyPr>
          <a:lstStyle/>
          <a:p>
            <a:r>
              <a:rPr lang="en-US" sz="2000" dirty="0">
                <a:solidFill>
                  <a:schemeClr val="bg1"/>
                </a:solidFill>
              </a:rPr>
              <a:t>God is with the suffering righteous.</a:t>
            </a:r>
          </a:p>
        </p:txBody>
      </p:sp>
    </p:spTree>
    <p:extLst>
      <p:ext uri="{BB962C8B-B14F-4D97-AF65-F5344CB8AC3E}">
        <p14:creationId xmlns:p14="http://schemas.microsoft.com/office/powerpoint/2010/main" val="2738845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5FD9CDD1-2909-D362-0B2F-B53F172B163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89F50A7-C6B6-676D-6244-CDF2E4566983}"/>
              </a:ext>
            </a:extLst>
          </p:cNvPr>
          <p:cNvSpPr/>
          <p:nvPr/>
        </p:nvSpPr>
        <p:spPr>
          <a:xfrm>
            <a:off x="19638" y="188640"/>
            <a:ext cx="12072664" cy="4831579"/>
          </a:xfrm>
          <a:prstGeom prst="rect">
            <a:avLst/>
          </a:prstGeom>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zh-CN" altLang="en-US"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创世记 </a:t>
            </a:r>
            <a:r>
              <a:rPr kumimoji="0" lang="en-US" altLang="zh-CN"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39:11.</a:t>
            </a:r>
            <a:r>
              <a:rPr kumimoji="0" lang="zh-CN" altLang="en-US"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有一天，约瑟进屋里去办事，家中人没有一个在那屋里，</a:t>
            </a:r>
            <a:r>
              <a:rPr kumimoji="0" lang="en-US" altLang="zh-CN"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12.</a:t>
            </a:r>
            <a:r>
              <a:rPr kumimoji="0" lang="zh-CN" altLang="en-US"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妇人就拉住他的衣裳，说：「你与我同寝吧！」约瑟把衣裳丢在妇人手里，跑到外边去了。</a:t>
            </a:r>
            <a:r>
              <a:rPr kumimoji="0" lang="en-US" altLang="zh-CN"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13.</a:t>
            </a:r>
            <a:r>
              <a:rPr kumimoji="0" lang="zh-CN" altLang="en-US"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妇人看见约瑟把衣裳丢在她手里跑出去了，</a:t>
            </a:r>
            <a:r>
              <a:rPr kumimoji="0" lang="en-US" altLang="zh-CN"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14.</a:t>
            </a:r>
            <a:r>
              <a:rPr kumimoji="0" lang="zh-CN" altLang="en-US"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就叫了家里的人来，对他们说：「你们看！他带了一个希伯来人进入我们家里，要戏弄我们。他到我这里来，要与我同寝，我就大声喊叫。</a:t>
            </a:r>
            <a:r>
              <a:rPr kumimoji="0" lang="en-US" altLang="zh-CN"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15.</a:t>
            </a:r>
            <a:r>
              <a:rPr kumimoji="0" lang="zh-CN" altLang="en-US"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他听见我放声喊起来，就把衣裳丢在我这里，跑到外边去了。」</a:t>
            </a:r>
            <a:r>
              <a:rPr kumimoji="0" lang="en-US" altLang="zh-CN"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 16.</a:t>
            </a:r>
            <a:r>
              <a:rPr kumimoji="0" lang="zh-CN" altLang="en-US"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妇人把约瑟的衣裳放在自己那里，等着他主人回家，</a:t>
            </a:r>
          </a:p>
        </p:txBody>
      </p:sp>
      <p:sp>
        <p:nvSpPr>
          <p:cNvPr id="7" name="TextBox 6">
            <a:extLst>
              <a:ext uri="{FF2B5EF4-FFF2-40B4-BE49-F238E27FC236}">
                <a16:creationId xmlns:a16="http://schemas.microsoft.com/office/drawing/2014/main" id="{BBB71FE4-4D2E-FE5C-E6F9-6BD4F69D8841}"/>
              </a:ext>
            </a:extLst>
          </p:cNvPr>
          <p:cNvSpPr txBox="1"/>
          <p:nvPr/>
        </p:nvSpPr>
        <p:spPr>
          <a:xfrm>
            <a:off x="99698" y="5288340"/>
            <a:ext cx="11992604" cy="156966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Genesis 39:11.But one day, when he went into the house to do his work and none of the men of the house was there in the house,12.she caught him by his garment, saying, "Lie with me." But he left his garment in her hand and fled and got out of the house.13.And as soon as she saw that he had left his garment in her hand and had fled out of the house,14.she called to the men of her household and said to them, "See, he has brought among us a Hebrew to laugh at us. He came in to me to lie with me, and I cried out with a loud voice.15.And as soon as he heard that I lifted up my voice and cried out, he left his garment beside me and fled and got out of the house."16.Then she laid up his garment by her until his master came home,</a:t>
            </a:r>
          </a:p>
        </p:txBody>
      </p:sp>
      <p:sp>
        <p:nvSpPr>
          <p:cNvPr id="4" name="Hexagon 3">
            <a:extLst>
              <a:ext uri="{FF2B5EF4-FFF2-40B4-BE49-F238E27FC236}">
                <a16:creationId xmlns:a16="http://schemas.microsoft.com/office/drawing/2014/main" id="{8C38F10E-95EC-A261-A6A9-233A29D0558A}"/>
              </a:ext>
            </a:extLst>
          </p:cNvPr>
          <p:cNvSpPr/>
          <p:nvPr/>
        </p:nvSpPr>
        <p:spPr>
          <a:xfrm>
            <a:off x="11456758" y="6564593"/>
            <a:ext cx="635544" cy="209533"/>
          </a:xfrm>
          <a:prstGeom prst="hexagon">
            <a:avLst/>
          </a:prstGeom>
          <a:solidFill>
            <a:srgbClr val="6F6F6F"/>
          </a:solidFill>
          <a:ln w="19050" cap="rnd" cmpd="sng" algn="ctr">
            <a:solidFill>
              <a:srgbClr val="6F6F6F">
                <a:shade val="1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prstClr val="white"/>
                </a:solidFill>
                <a:effectLst/>
                <a:uLnTx/>
                <a:uFillTx/>
                <a:latin typeface="Century Gothic" panose="020B0502020202020204"/>
                <a:ea typeface="宋体" panose="02010600030101010101" pitchFamily="2" charset="-122"/>
                <a:cs typeface="+mn-cs"/>
              </a:rPr>
              <a:t>1/2</a:t>
            </a:r>
            <a:endParaRPr kumimoji="0" lang="en-US" sz="1400" b="0" i="0" u="none" strike="noStrike" kern="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8491311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1BD5C9EF-B204-E2A8-6181-50970EA218A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9B832C1-F999-FDBD-4E89-421D5250469C}"/>
              </a:ext>
            </a:extLst>
          </p:cNvPr>
          <p:cNvSpPr/>
          <p:nvPr/>
        </p:nvSpPr>
        <p:spPr>
          <a:xfrm>
            <a:off x="59668" y="0"/>
            <a:ext cx="12072664" cy="4515660"/>
          </a:xfrm>
          <a:prstGeom prst="rect">
            <a:avLst/>
          </a:prstGeom>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17.</a:t>
            </a:r>
            <a:r>
              <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就对他如此如此说</a:t>
            </a:r>
            <a:r>
              <a:rPr kumimoji="0" lang="en-US" altLang="zh-CN"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r>
              <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「你所带到我们这里的那希伯来仆人进来要戏弄我，</a:t>
            </a:r>
            <a:r>
              <a:rPr kumimoji="0" lang="en-US" altLang="zh-CN"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18.</a:t>
            </a:r>
            <a:r>
              <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我放声喊起来</a:t>
            </a:r>
            <a:r>
              <a:rPr kumimoji="0" lang="en-US" altLang="zh-CN"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r>
              <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他就把衣裳丢在我这里，跑出去了。」</a:t>
            </a:r>
            <a:r>
              <a:rPr kumimoji="0" lang="en-US" altLang="zh-CN"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19.</a:t>
            </a:r>
            <a:r>
              <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约瑟的主人听见他妻子对他所说的话</a:t>
            </a:r>
            <a:r>
              <a:rPr kumimoji="0" lang="en-US" altLang="zh-CN"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r>
              <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说「你的仆人如此如此待我」</a:t>
            </a:r>
            <a:r>
              <a:rPr kumimoji="0" lang="en-US" altLang="zh-CN"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r>
              <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他就生气</a:t>
            </a:r>
            <a:r>
              <a:rPr kumimoji="0" lang="en-US" altLang="zh-CN"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,20.</a:t>
            </a:r>
            <a:r>
              <a:rPr kumimoji="0" lang="zh-CN" altLang="en-US" sz="2800" b="1" i="0" u="none" strike="noStrike" kern="1200" cap="none" spc="0" normalizeH="0" baseline="0" noProof="0" dirty="0">
                <a:ln>
                  <a:noFill/>
                </a:ln>
                <a:solidFill>
                  <a:srgbClr val="00FFFF"/>
                </a:solidFill>
                <a:effectLst/>
                <a:uLnTx/>
                <a:uFillTx/>
                <a:latin typeface="SimHei" panose="02010609060101010101" pitchFamily="49" charset="-122"/>
                <a:ea typeface="SimHei" panose="02010609060101010101" pitchFamily="49" charset="-122"/>
                <a:cs typeface="Arial" panose="020B0604020202020204" pitchFamily="34" charset="0"/>
              </a:rPr>
              <a:t>把约瑟下在监里</a:t>
            </a:r>
            <a:r>
              <a:rPr kumimoji="0" lang="en-US" altLang="zh-CN" sz="2800" b="1" i="0" u="none" strike="noStrike" kern="1200" cap="none" spc="0" normalizeH="0" baseline="0" noProof="0" dirty="0">
                <a:ln>
                  <a:noFill/>
                </a:ln>
                <a:solidFill>
                  <a:srgbClr val="00FFFF"/>
                </a:solidFill>
                <a:effectLst/>
                <a:uLnTx/>
                <a:uFillTx/>
                <a:latin typeface="SimHei" panose="02010609060101010101" pitchFamily="49" charset="-122"/>
                <a:ea typeface="SimHei" panose="02010609060101010101" pitchFamily="49" charset="-122"/>
                <a:cs typeface="Arial" panose="020B0604020202020204" pitchFamily="34" charset="0"/>
              </a:rPr>
              <a:t>,</a:t>
            </a:r>
            <a:r>
              <a:rPr kumimoji="0" lang="zh-CN" altLang="en-US" sz="2800" b="1" i="0" u="none" strike="noStrike" kern="1200" cap="none" spc="0" normalizeH="0" baseline="0" noProof="0" dirty="0">
                <a:ln>
                  <a:noFill/>
                </a:ln>
                <a:solidFill>
                  <a:srgbClr val="00FFFF"/>
                </a:solidFill>
                <a:effectLst/>
                <a:uLnTx/>
                <a:uFillTx/>
                <a:latin typeface="SimHei" panose="02010609060101010101" pitchFamily="49" charset="-122"/>
                <a:ea typeface="SimHei" panose="02010609060101010101" pitchFamily="49" charset="-122"/>
                <a:cs typeface="Arial" panose="020B0604020202020204" pitchFamily="34" charset="0"/>
              </a:rPr>
              <a:t>就是王的囚犯被囚的地方。于是约瑟在那里坐监</a:t>
            </a:r>
            <a:r>
              <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r>
              <a:rPr kumimoji="0" lang="en-US" altLang="zh-CN"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21.</a:t>
            </a:r>
            <a:r>
              <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但耶和华与约瑟同在</a:t>
            </a:r>
            <a:r>
              <a:rPr kumimoji="0" lang="en-US" altLang="zh-CN"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r>
              <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向他施恩</a:t>
            </a:r>
            <a:r>
              <a:rPr kumimoji="0" lang="en-US" altLang="zh-CN"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r>
              <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使他在司狱的眼前蒙恩。</a:t>
            </a:r>
            <a:r>
              <a:rPr kumimoji="0" lang="en-US" altLang="zh-CN"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22.</a:t>
            </a:r>
            <a:r>
              <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司狱就把监里所有的囚犯都交在约瑟的手下；他们在那里所办的事都是经他的手。</a:t>
            </a:r>
            <a:r>
              <a:rPr kumimoji="0" lang="en-US" altLang="zh-CN"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23.</a:t>
            </a:r>
            <a:r>
              <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凡在约瑟手下的事</a:t>
            </a:r>
            <a:r>
              <a:rPr kumimoji="0" lang="en-US" altLang="zh-CN"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r>
              <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司狱一概不察</a:t>
            </a:r>
            <a:r>
              <a:rPr kumimoji="0" lang="en-US" altLang="zh-CN"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r>
              <a:rPr kumimoji="0" lang="zh-CN" altLang="en-US" sz="2800" b="1" i="0" u="none" strike="noStrike" kern="1200" cap="none" spc="0" normalizeH="0" baseline="0" noProof="0" dirty="0">
                <a:ln>
                  <a:noFill/>
                </a:ln>
                <a:solidFill>
                  <a:srgbClr val="B3FF5F"/>
                </a:solidFill>
                <a:effectLst/>
                <a:uLnTx/>
                <a:uFillTx/>
                <a:latin typeface="SimHei" panose="02010609060101010101" pitchFamily="49" charset="-122"/>
                <a:ea typeface="SimHei" panose="02010609060101010101" pitchFamily="49" charset="-122"/>
                <a:cs typeface="Arial" panose="020B0604020202020204" pitchFamily="34" charset="0"/>
              </a:rPr>
              <a:t>因为耶和华与约瑟同在；耶和华使他所做的尽都顺利</a:t>
            </a:r>
            <a:r>
              <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p>
        </p:txBody>
      </p:sp>
      <p:sp>
        <p:nvSpPr>
          <p:cNvPr id="7" name="TextBox 6">
            <a:extLst>
              <a:ext uri="{FF2B5EF4-FFF2-40B4-BE49-F238E27FC236}">
                <a16:creationId xmlns:a16="http://schemas.microsoft.com/office/drawing/2014/main" id="{C69C1A0E-1A0A-0C06-8D31-8633573D0C38}"/>
              </a:ext>
            </a:extLst>
          </p:cNvPr>
          <p:cNvSpPr txBox="1"/>
          <p:nvPr/>
        </p:nvSpPr>
        <p:spPr>
          <a:xfrm>
            <a:off x="93425" y="4795897"/>
            <a:ext cx="11992604" cy="2062103"/>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17.and she told him the same story, saying, "The Hebrew servant, whom you have brought among us, came in to me to laugh at me.18.But as soon as I lifted up my voice and cried, he left his garment beside me and fled out of the house."19.As soon as his master heard the words that his wife spoke to him, "This is the way your servant treated me," his anger was kindled.20.</a:t>
            </a:r>
            <a:r>
              <a:rPr kumimoji="0" lang="en-US" sz="1600" b="0" i="0" u="none" strike="noStrike" kern="1200" cap="none" spc="0" normalizeH="0" baseline="0" noProof="0" dirty="0">
                <a:ln>
                  <a:noFill/>
                </a:ln>
                <a:solidFill>
                  <a:srgbClr val="00FFFF"/>
                </a:solidFill>
                <a:effectLst/>
                <a:uLnTx/>
                <a:uFillTx/>
                <a:latin typeface="Arial" panose="020B0604020202020204" pitchFamily="34" charset="0"/>
                <a:ea typeface="+mn-ea"/>
                <a:cs typeface="Arial" panose="020B0604020202020204" pitchFamily="34" charset="0"/>
              </a:rPr>
              <a:t>And Joseph's master took him and put him into the prison, the place where the king's prisoners were confined, and he was there in prison.</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21.But the Lord was with Joseph and showed him steadfast love and gave him favor in the sight of the keeper of the prison.22.And the keeper of the prison put Joseph in charge of all the prisoners who were in the prison. Whatever was done there, he was the one who did it.23.The keeper of the prison paid no attention to anything that was in Joseph's charge</a:t>
            </a:r>
            <a:r>
              <a:rPr kumimoji="0" lang="en-US" sz="1600" b="0" i="0" u="none" strike="noStrike" kern="1200" cap="none" spc="0" normalizeH="0" baseline="0" noProof="0" dirty="0">
                <a:ln>
                  <a:noFill/>
                </a:ln>
                <a:solidFill>
                  <a:srgbClr val="B3FF5F"/>
                </a:solidFill>
                <a:effectLst/>
                <a:uLnTx/>
                <a:uFillTx/>
                <a:latin typeface="Arial" panose="020B0604020202020204" pitchFamily="34" charset="0"/>
                <a:ea typeface="+mn-ea"/>
                <a:cs typeface="Arial" panose="020B0604020202020204" pitchFamily="34" charset="0"/>
              </a:rPr>
              <a:t>, because the Lord was with him. And whatever he did, the Lord made it succeed.</a:t>
            </a:r>
          </a:p>
        </p:txBody>
      </p:sp>
      <p:sp>
        <p:nvSpPr>
          <p:cNvPr id="3" name="Hexagon 2">
            <a:extLst>
              <a:ext uri="{FF2B5EF4-FFF2-40B4-BE49-F238E27FC236}">
                <a16:creationId xmlns:a16="http://schemas.microsoft.com/office/drawing/2014/main" id="{0A891A85-B289-9F80-5CF0-6CCECCA41171}"/>
              </a:ext>
            </a:extLst>
          </p:cNvPr>
          <p:cNvSpPr/>
          <p:nvPr/>
        </p:nvSpPr>
        <p:spPr>
          <a:xfrm>
            <a:off x="11456758" y="6564593"/>
            <a:ext cx="635544" cy="209533"/>
          </a:xfrm>
          <a:prstGeom prst="hexagon">
            <a:avLst/>
          </a:prstGeom>
          <a:solidFill>
            <a:srgbClr val="6F6F6F"/>
          </a:solidFill>
          <a:ln w="19050" cap="rnd" cmpd="sng" algn="ctr">
            <a:solidFill>
              <a:srgbClr val="6F6F6F">
                <a:shade val="1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lang="en-US" altLang="zh-CN" sz="1400" kern="0" dirty="0">
                <a:solidFill>
                  <a:prstClr val="white"/>
                </a:solidFill>
                <a:latin typeface="Century Gothic" panose="020B0502020202020204"/>
                <a:ea typeface="宋体" panose="02010600030101010101" pitchFamily="2" charset="-122"/>
                <a:cs typeface="+mn-cs"/>
              </a:rPr>
              <a:t>2</a:t>
            </a:r>
            <a:r>
              <a:rPr kumimoji="0" lang="en-US" altLang="zh-CN" sz="1400" b="0" i="0" u="none" strike="noStrike" kern="0" cap="none" spc="0" normalizeH="0" baseline="0" noProof="0" dirty="0">
                <a:ln>
                  <a:noFill/>
                </a:ln>
                <a:solidFill>
                  <a:prstClr val="white"/>
                </a:solidFill>
                <a:effectLst/>
                <a:uLnTx/>
                <a:uFillTx/>
                <a:latin typeface="Century Gothic" panose="020B0502020202020204"/>
                <a:ea typeface="宋体" panose="02010600030101010101" pitchFamily="2" charset="-122"/>
                <a:cs typeface="+mn-cs"/>
              </a:rPr>
              <a:t>/2</a:t>
            </a:r>
            <a:endParaRPr kumimoji="0" lang="en-US" sz="1400" b="0" i="0" u="none" strike="noStrike" kern="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6755436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21159</TotalTime>
  <Words>3655</Words>
  <Application>Microsoft Macintosh PowerPoint</Application>
  <PresentationFormat>Widescreen</PresentationFormat>
  <Paragraphs>109</Paragraphs>
  <Slides>34</Slides>
  <Notes>18</Notes>
  <HiddenSlides>0</HiddenSlides>
  <MMClips>1</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34</vt:i4>
      </vt:variant>
    </vt:vector>
  </HeadingPairs>
  <TitlesOfParts>
    <vt:vector size="50" baseType="lpstr">
      <vt:lpstr>Hei</vt:lpstr>
      <vt:lpstr>HEITI TC MEDIUM</vt:lpstr>
      <vt:lpstr>Microsoft YaHei</vt:lpstr>
      <vt:lpstr>SimHei</vt:lpstr>
      <vt:lpstr>Arial</vt:lpstr>
      <vt:lpstr>Calibri</vt:lpstr>
      <vt:lpstr>Calibri Light</vt:lpstr>
      <vt:lpstr>Century Gothic</vt:lpstr>
      <vt:lpstr>Helvetica Light</vt:lpstr>
      <vt:lpstr>Helvetica Neue</vt:lpstr>
      <vt:lpstr>Helvetica Neue Light</vt:lpstr>
      <vt:lpstr>Helvetica Neue Medium</vt:lpstr>
      <vt:lpstr>Open Sans</vt:lpstr>
      <vt:lpstr>Office Theme</vt:lpstr>
      <vt:lpstr>1_Office Theme</vt:lpstr>
      <vt:lpstr>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nel</dc:creator>
  <cp:lastModifiedBy>nelson lee</cp:lastModifiedBy>
  <cp:revision>2198</cp:revision>
  <dcterms:created xsi:type="dcterms:W3CDTF">2012-08-02T07:18:31Z</dcterms:created>
  <dcterms:modified xsi:type="dcterms:W3CDTF">2026-04-04T10:06:51Z</dcterms:modified>
</cp:coreProperties>
</file>